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24"/>
  </p:notesMasterIdLst>
  <p:sldIdLst>
    <p:sldId id="256" r:id="rId5"/>
    <p:sldId id="272" r:id="rId6"/>
    <p:sldId id="273" r:id="rId7"/>
    <p:sldId id="274" r:id="rId8"/>
    <p:sldId id="268" r:id="rId9"/>
    <p:sldId id="269" r:id="rId10"/>
    <p:sldId id="270" r:id="rId11"/>
    <p:sldId id="271" r:id="rId12"/>
    <p:sldId id="257" r:id="rId13"/>
    <p:sldId id="258" r:id="rId14"/>
    <p:sldId id="260" r:id="rId15"/>
    <p:sldId id="267" r:id="rId16"/>
    <p:sldId id="262" r:id="rId17"/>
    <p:sldId id="261" r:id="rId18"/>
    <p:sldId id="259" r:id="rId19"/>
    <p:sldId id="264" r:id="rId20"/>
    <p:sldId id="265" r:id="rId21"/>
    <p:sldId id="275" r:id="rId22"/>
    <p:sldId id="263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F2803D-112A-4FD8-942D-046D767E0298}">
          <p14:sldIdLst>
            <p14:sldId id="256"/>
            <p14:sldId id="272"/>
            <p14:sldId id="273"/>
            <p14:sldId id="274"/>
            <p14:sldId id="268"/>
            <p14:sldId id="269"/>
            <p14:sldId id="270"/>
            <p14:sldId id="271"/>
            <p14:sldId id="257"/>
            <p14:sldId id="258"/>
            <p14:sldId id="260"/>
            <p14:sldId id="267"/>
            <p14:sldId id="262"/>
            <p14:sldId id="261"/>
            <p14:sldId id="259"/>
            <p14:sldId id="264"/>
            <p14:sldId id="265"/>
            <p14:sldId id="275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mann, Michael" initials="mih" lastIdx="8" clrIdx="0">
    <p:extLst>
      <p:ext uri="{19B8F6BF-5375-455C-9EA6-DF929625EA0E}">
        <p15:presenceInfo xmlns:p15="http://schemas.microsoft.com/office/powerpoint/2012/main" userId="Hagmann, Micha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88B2"/>
    <a:srgbClr val="302045"/>
    <a:srgbClr val="8C072F"/>
    <a:srgbClr val="575756"/>
    <a:srgbClr val="8C074A"/>
    <a:srgbClr val="FCEC5D"/>
    <a:srgbClr val="959595"/>
    <a:srgbClr val="47645A"/>
    <a:srgbClr val="525686"/>
    <a:srgbClr val="025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564C75-C97D-474D-8BCC-7F2C8B1FD262}" v="32" dt="2024-11-05T08:03:07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6229"/>
  </p:normalViewPr>
  <p:slideViewPr>
    <p:cSldViewPr snapToGrid="0">
      <p:cViewPr>
        <p:scale>
          <a:sx n="130" d="100"/>
          <a:sy n="130" d="100"/>
        </p:scale>
        <p:origin x="2668" y="14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ffelli, Simone" userId="a54df31a-8c49-4ea4-8315-4b9a74012579" providerId="ADAL" clId="{54564C75-C97D-474D-8BCC-7F2C8B1FD262}"/>
    <pc:docChg chg="undo custSel addSld delSld modSld sldOrd modSection">
      <pc:chgData name="Baffelli, Simone" userId="a54df31a-8c49-4ea4-8315-4b9a74012579" providerId="ADAL" clId="{54564C75-C97D-474D-8BCC-7F2C8B1FD262}" dt="2024-11-05T13:31:43.906" v="838"/>
      <pc:docMkLst>
        <pc:docMk/>
      </pc:docMkLst>
      <pc:sldChg chg="addSp delSp modSp mod">
        <pc:chgData name="Baffelli, Simone" userId="a54df31a-8c49-4ea4-8315-4b9a74012579" providerId="ADAL" clId="{54564C75-C97D-474D-8BCC-7F2C8B1FD262}" dt="2024-11-04T14:47:56.227" v="38" actId="20577"/>
        <pc:sldMkLst>
          <pc:docMk/>
          <pc:sldMk cId="3109592266" sldId="256"/>
        </pc:sldMkLst>
        <pc:spChg chg="mod">
          <ac:chgData name="Baffelli, Simone" userId="a54df31a-8c49-4ea4-8315-4b9a74012579" providerId="ADAL" clId="{54564C75-C97D-474D-8BCC-7F2C8B1FD262}" dt="2024-11-04T14:47:51.939" v="37" actId="20577"/>
          <ac:spMkLst>
            <pc:docMk/>
            <pc:sldMk cId="3109592266" sldId="256"/>
            <ac:spMk id="2" creationId="{1310023C-5CFD-F0F2-C694-AF87AE050750}"/>
          </ac:spMkLst>
        </pc:spChg>
        <pc:spChg chg="mod">
          <ac:chgData name="Baffelli, Simone" userId="a54df31a-8c49-4ea4-8315-4b9a74012579" providerId="ADAL" clId="{54564C75-C97D-474D-8BCC-7F2C8B1FD262}" dt="2024-11-04T14:47:56.227" v="38" actId="20577"/>
          <ac:spMkLst>
            <pc:docMk/>
            <pc:sldMk cId="3109592266" sldId="256"/>
            <ac:spMk id="3" creationId="{5A0C0F9F-0CCD-8521-ED45-D2A852EA7A3A}"/>
          </ac:spMkLst>
        </pc:spChg>
        <pc:picChg chg="mod">
          <ac:chgData name="Baffelli, Simone" userId="a54df31a-8c49-4ea4-8315-4b9a74012579" providerId="ADAL" clId="{54564C75-C97D-474D-8BCC-7F2C8B1FD262}" dt="2024-11-04T14:47:46.220" v="28" actId="14826"/>
          <ac:picMkLst>
            <pc:docMk/>
            <pc:sldMk cId="3109592266" sldId="256"/>
            <ac:picMk id="5" creationId="{287324E9-9300-6DF5-6DC3-B0E9CE3E04C2}"/>
          </ac:picMkLst>
        </pc:picChg>
        <pc:picChg chg="add del mod">
          <ac:chgData name="Baffelli, Simone" userId="a54df31a-8c49-4ea4-8315-4b9a74012579" providerId="ADAL" clId="{54564C75-C97D-474D-8BCC-7F2C8B1FD262}" dt="2024-11-04T14:47:30.964" v="27" actId="478"/>
          <ac:picMkLst>
            <pc:docMk/>
            <pc:sldMk cId="3109592266" sldId="256"/>
            <ac:picMk id="6" creationId="{FB318159-F40C-7232-6FB6-9BCC4F1DA165}"/>
          </ac:picMkLst>
        </pc:picChg>
      </pc:sldChg>
      <pc:sldChg chg="modSp mod">
        <pc:chgData name="Baffelli, Simone" userId="a54df31a-8c49-4ea4-8315-4b9a74012579" providerId="ADAL" clId="{54564C75-C97D-474D-8BCC-7F2C8B1FD262}" dt="2024-11-05T08:03:47.044" v="605" actId="20577"/>
        <pc:sldMkLst>
          <pc:docMk/>
          <pc:sldMk cId="2750923433" sldId="257"/>
        </pc:sldMkLst>
        <pc:spChg chg="mod">
          <ac:chgData name="Baffelli, Simone" userId="a54df31a-8c49-4ea4-8315-4b9a74012579" providerId="ADAL" clId="{54564C75-C97D-474D-8BCC-7F2C8B1FD262}" dt="2024-11-05T08:03:47.044" v="605" actId="20577"/>
          <ac:spMkLst>
            <pc:docMk/>
            <pc:sldMk cId="2750923433" sldId="257"/>
            <ac:spMk id="2" creationId="{9EEC58B8-5D2F-3A7D-C993-B54806C27A63}"/>
          </ac:spMkLst>
        </pc:spChg>
      </pc:sldChg>
      <pc:sldChg chg="ord">
        <pc:chgData name="Baffelli, Simone" userId="a54df31a-8c49-4ea4-8315-4b9a74012579" providerId="ADAL" clId="{54564C75-C97D-474D-8BCC-7F2C8B1FD262}" dt="2024-11-05T13:31:43.906" v="838"/>
        <pc:sldMkLst>
          <pc:docMk/>
          <pc:sldMk cId="389132910" sldId="262"/>
        </pc:sldMkLst>
      </pc:sldChg>
      <pc:sldChg chg="del">
        <pc:chgData name="Baffelli, Simone" userId="a54df31a-8c49-4ea4-8315-4b9a74012579" providerId="ADAL" clId="{54564C75-C97D-474D-8BCC-7F2C8B1FD262}" dt="2024-11-05T08:03:54.732" v="606" actId="47"/>
        <pc:sldMkLst>
          <pc:docMk/>
          <pc:sldMk cId="3185309752" sldId="266"/>
        </pc:sldMkLst>
      </pc:sldChg>
      <pc:sldChg chg="modSp mod ord">
        <pc:chgData name="Baffelli, Simone" userId="a54df31a-8c49-4ea4-8315-4b9a74012579" providerId="ADAL" clId="{54564C75-C97D-474D-8BCC-7F2C8B1FD262}" dt="2024-11-05T13:31:32.074" v="834"/>
        <pc:sldMkLst>
          <pc:docMk/>
          <pc:sldMk cId="4065151178" sldId="267"/>
        </pc:sldMkLst>
        <pc:spChg chg="mod">
          <ac:chgData name="Baffelli, Simone" userId="a54df31a-8c49-4ea4-8315-4b9a74012579" providerId="ADAL" clId="{54564C75-C97D-474D-8BCC-7F2C8B1FD262}" dt="2024-11-05T13:31:24.155" v="832" actId="20577"/>
          <ac:spMkLst>
            <pc:docMk/>
            <pc:sldMk cId="4065151178" sldId="267"/>
            <ac:spMk id="2" creationId="{36D3F4B3-6C15-1BFB-1E3F-B6C66697B052}"/>
          </ac:spMkLst>
        </pc:spChg>
      </pc:sldChg>
      <pc:sldChg chg="addSp delSp modSp new mod">
        <pc:chgData name="Baffelli, Simone" userId="a54df31a-8c49-4ea4-8315-4b9a74012579" providerId="ADAL" clId="{54564C75-C97D-474D-8BCC-7F2C8B1FD262}" dt="2024-11-05T07:53:33.602" v="302" actId="1076"/>
        <pc:sldMkLst>
          <pc:docMk/>
          <pc:sldMk cId="2683710461" sldId="272"/>
        </pc:sldMkLst>
        <pc:spChg chg="mod">
          <ac:chgData name="Baffelli, Simone" userId="a54df31a-8c49-4ea4-8315-4b9a74012579" providerId="ADAL" clId="{54564C75-C97D-474D-8BCC-7F2C8B1FD262}" dt="2024-11-04T14:48:34.017" v="51" actId="313"/>
          <ac:spMkLst>
            <pc:docMk/>
            <pc:sldMk cId="2683710461" sldId="272"/>
            <ac:spMk id="2" creationId="{B1DFCC7C-8A70-E0D0-2F07-E37F74F6E34F}"/>
          </ac:spMkLst>
        </pc:spChg>
        <pc:spChg chg="del">
          <ac:chgData name="Baffelli, Simone" userId="a54df31a-8c49-4ea4-8315-4b9a74012579" providerId="ADAL" clId="{54564C75-C97D-474D-8BCC-7F2C8B1FD262}" dt="2024-11-04T14:48:47.607" v="52" actId="478"/>
          <ac:spMkLst>
            <pc:docMk/>
            <pc:sldMk cId="2683710461" sldId="272"/>
            <ac:spMk id="3" creationId="{9681DD30-71C9-2468-8AEA-ACD5B87ED8F9}"/>
          </ac:spMkLst>
        </pc:spChg>
        <pc:spChg chg="add mod">
          <ac:chgData name="Baffelli, Simone" userId="a54df31a-8c49-4ea4-8315-4b9a74012579" providerId="ADAL" clId="{54564C75-C97D-474D-8BCC-7F2C8B1FD262}" dt="2024-11-04T14:50:14.289" v="97"/>
          <ac:spMkLst>
            <pc:docMk/>
            <pc:sldMk cId="2683710461" sldId="272"/>
            <ac:spMk id="8" creationId="{1D9A7228-AC1E-90A1-B2D2-11BF7A88CA67}"/>
          </ac:spMkLst>
        </pc:spChg>
        <pc:spChg chg="add del mod">
          <ac:chgData name="Baffelli, Simone" userId="a54df31a-8c49-4ea4-8315-4b9a74012579" providerId="ADAL" clId="{54564C75-C97D-474D-8BCC-7F2C8B1FD262}" dt="2024-11-04T14:50:26.485" v="100" actId="478"/>
          <ac:spMkLst>
            <pc:docMk/>
            <pc:sldMk cId="2683710461" sldId="272"/>
            <ac:spMk id="12" creationId="{61AF22EB-716E-D62A-5A4C-2B5DEA2E64A2}"/>
          </ac:spMkLst>
        </pc:spChg>
        <pc:spChg chg="add mod">
          <ac:chgData name="Baffelli, Simone" userId="a54df31a-8c49-4ea4-8315-4b9a74012579" providerId="ADAL" clId="{54564C75-C97D-474D-8BCC-7F2C8B1FD262}" dt="2024-11-04T14:54:01.616" v="163" actId="1038"/>
          <ac:spMkLst>
            <pc:docMk/>
            <pc:sldMk cId="2683710461" sldId="272"/>
            <ac:spMk id="14" creationId="{CD4E2831-19BE-6E3D-CDB9-B72C22E553D0}"/>
          </ac:spMkLst>
        </pc:spChg>
        <pc:spChg chg="add del mod">
          <ac:chgData name="Baffelli, Simone" userId="a54df31a-8c49-4ea4-8315-4b9a74012579" providerId="ADAL" clId="{54564C75-C97D-474D-8BCC-7F2C8B1FD262}" dt="2024-11-04T14:51:00.247" v="117" actId="478"/>
          <ac:spMkLst>
            <pc:docMk/>
            <pc:sldMk cId="2683710461" sldId="272"/>
            <ac:spMk id="16" creationId="{C3A7CE6E-0C11-23C9-4272-DD385AA444C7}"/>
          </ac:spMkLst>
        </pc:spChg>
        <pc:spChg chg="add mod">
          <ac:chgData name="Baffelli, Simone" userId="a54df31a-8c49-4ea4-8315-4b9a74012579" providerId="ADAL" clId="{54564C75-C97D-474D-8BCC-7F2C8B1FD262}" dt="2024-11-04T14:56:26.258" v="213" actId="1076"/>
          <ac:spMkLst>
            <pc:docMk/>
            <pc:sldMk cId="2683710461" sldId="272"/>
            <ac:spMk id="17" creationId="{C5EBB22C-62AC-4DEB-8913-4A8D0717E5D9}"/>
          </ac:spMkLst>
        </pc:spChg>
        <pc:spChg chg="add mod">
          <ac:chgData name="Baffelli, Simone" userId="a54df31a-8c49-4ea4-8315-4b9a74012579" providerId="ADAL" clId="{54564C75-C97D-474D-8BCC-7F2C8B1FD262}" dt="2024-11-04T14:54:39.277" v="205" actId="1076"/>
          <ac:spMkLst>
            <pc:docMk/>
            <pc:sldMk cId="2683710461" sldId="272"/>
            <ac:spMk id="30" creationId="{E8C68635-E6AA-7AA7-AB9C-B8CBCAD8F847}"/>
          </ac:spMkLst>
        </pc:spChg>
        <pc:spChg chg="add mod">
          <ac:chgData name="Baffelli, Simone" userId="a54df31a-8c49-4ea4-8315-4b9a74012579" providerId="ADAL" clId="{54564C75-C97D-474D-8BCC-7F2C8B1FD262}" dt="2024-11-04T14:57:22.188" v="250" actId="20577"/>
          <ac:spMkLst>
            <pc:docMk/>
            <pc:sldMk cId="2683710461" sldId="272"/>
            <ac:spMk id="41" creationId="{7AC32FB4-8F11-B4CA-9504-370CFDC6E491}"/>
          </ac:spMkLst>
        </pc:spChg>
        <pc:spChg chg="add mod">
          <ac:chgData name="Baffelli, Simone" userId="a54df31a-8c49-4ea4-8315-4b9a74012579" providerId="ADAL" clId="{54564C75-C97D-474D-8BCC-7F2C8B1FD262}" dt="2024-11-05T07:53:18.562" v="298" actId="1076"/>
          <ac:spMkLst>
            <pc:docMk/>
            <pc:sldMk cId="2683710461" sldId="272"/>
            <ac:spMk id="51" creationId="{2737DA1F-A190-982C-73D3-151915DF0EE1}"/>
          </ac:spMkLst>
        </pc:spChg>
        <pc:picChg chg="add mod">
          <ac:chgData name="Baffelli, Simone" userId="a54df31a-8c49-4ea4-8315-4b9a74012579" providerId="ADAL" clId="{54564C75-C97D-474D-8BCC-7F2C8B1FD262}" dt="2024-11-04T14:54:01.616" v="163" actId="1038"/>
          <ac:picMkLst>
            <pc:docMk/>
            <pc:sldMk cId="2683710461" sldId="272"/>
            <ac:picMk id="5" creationId="{FEBEC342-7C8A-C8B4-A521-16A448B76F90}"/>
          </ac:picMkLst>
        </pc:picChg>
        <pc:picChg chg="add mod">
          <ac:chgData name="Baffelli, Simone" userId="a54df31a-8c49-4ea4-8315-4b9a74012579" providerId="ADAL" clId="{54564C75-C97D-474D-8BCC-7F2C8B1FD262}" dt="2024-11-04T14:54:01.616" v="163" actId="1038"/>
          <ac:picMkLst>
            <pc:docMk/>
            <pc:sldMk cId="2683710461" sldId="272"/>
            <ac:picMk id="7" creationId="{2E785DD3-D14D-B96C-ADFD-A04C933D2ECD}"/>
          </ac:picMkLst>
        </pc:picChg>
        <pc:picChg chg="add mod">
          <ac:chgData name="Baffelli, Simone" userId="a54df31a-8c49-4ea4-8315-4b9a74012579" providerId="ADAL" clId="{54564C75-C97D-474D-8BCC-7F2C8B1FD262}" dt="2024-11-04T14:54:01.616" v="163" actId="1038"/>
          <ac:picMkLst>
            <pc:docMk/>
            <pc:sldMk cId="2683710461" sldId="272"/>
            <ac:picMk id="10" creationId="{907BD1F7-9A4F-4209-53F7-BCE7418A6484}"/>
          </ac:picMkLst>
        </pc:picChg>
        <pc:picChg chg="add mod">
          <ac:chgData name="Baffelli, Simone" userId="a54df31a-8c49-4ea4-8315-4b9a74012579" providerId="ADAL" clId="{54564C75-C97D-474D-8BCC-7F2C8B1FD262}" dt="2024-11-04T14:52:30.716" v="142" actId="1076"/>
          <ac:picMkLst>
            <pc:docMk/>
            <pc:sldMk cId="2683710461" sldId="272"/>
            <ac:picMk id="22" creationId="{58B58CDF-6706-41FB-CD61-DB9591F42A05}"/>
          </ac:picMkLst>
        </pc:picChg>
        <pc:picChg chg="add mod">
          <ac:chgData name="Baffelli, Simone" userId="a54df31a-8c49-4ea4-8315-4b9a74012579" providerId="ADAL" clId="{54564C75-C97D-474D-8BCC-7F2C8B1FD262}" dt="2024-11-04T14:52:50.072" v="144" actId="1076"/>
          <ac:picMkLst>
            <pc:docMk/>
            <pc:sldMk cId="2683710461" sldId="272"/>
            <ac:picMk id="24" creationId="{57F11DE7-EEE4-ADED-2B6C-6E98BDA96C50}"/>
          </ac:picMkLst>
        </pc:picChg>
        <pc:picChg chg="add mod">
          <ac:chgData name="Baffelli, Simone" userId="a54df31a-8c49-4ea4-8315-4b9a74012579" providerId="ADAL" clId="{54564C75-C97D-474D-8BCC-7F2C8B1FD262}" dt="2024-11-04T14:54:20.443" v="164" actId="1076"/>
          <ac:picMkLst>
            <pc:docMk/>
            <pc:sldMk cId="2683710461" sldId="272"/>
            <ac:picMk id="29" creationId="{24E22CD2-6F61-00B5-D6F7-31C2253CC325}"/>
          </ac:picMkLst>
        </pc:picChg>
        <pc:picChg chg="add mod">
          <ac:chgData name="Baffelli, Simone" userId="a54df31a-8c49-4ea4-8315-4b9a74012579" providerId="ADAL" clId="{54564C75-C97D-474D-8BCC-7F2C8B1FD262}" dt="2024-11-04T14:56:33.105" v="214" actId="1076"/>
          <ac:picMkLst>
            <pc:docMk/>
            <pc:sldMk cId="2683710461" sldId="272"/>
            <ac:picMk id="34" creationId="{2F285831-A329-1C2B-0FA3-EEDC65787FA3}"/>
          </ac:picMkLst>
        </pc:picChg>
        <pc:picChg chg="add mod">
          <ac:chgData name="Baffelli, Simone" userId="a54df31a-8c49-4ea4-8315-4b9a74012579" providerId="ADAL" clId="{54564C75-C97D-474D-8BCC-7F2C8B1FD262}" dt="2024-11-05T07:53:33.602" v="302" actId="1076"/>
          <ac:picMkLst>
            <pc:docMk/>
            <pc:sldMk cId="2683710461" sldId="272"/>
            <ac:picMk id="44" creationId="{2421F3E4-3534-50B1-2C6C-D0043B1710F1}"/>
          </ac:picMkLst>
        </pc:picChg>
        <pc:picChg chg="add mod modCrop">
          <ac:chgData name="Baffelli, Simone" userId="a54df31a-8c49-4ea4-8315-4b9a74012579" providerId="ADAL" clId="{54564C75-C97D-474D-8BCC-7F2C8B1FD262}" dt="2024-11-05T07:53:27.898" v="301" actId="1076"/>
          <ac:picMkLst>
            <pc:docMk/>
            <pc:sldMk cId="2683710461" sldId="272"/>
            <ac:picMk id="46" creationId="{D21DEE72-3CB5-C970-2C2A-B306C4E1FA48}"/>
          </ac:picMkLst>
        </pc:picChg>
        <pc:cxnChg chg="add mod">
          <ac:chgData name="Baffelli, Simone" userId="a54df31a-8c49-4ea4-8315-4b9a74012579" providerId="ADAL" clId="{54564C75-C97D-474D-8BCC-7F2C8B1FD262}" dt="2024-11-04T14:54:01.616" v="163" actId="1038"/>
          <ac:cxnSpMkLst>
            <pc:docMk/>
            <pc:sldMk cId="2683710461" sldId="272"/>
            <ac:cxnSpMk id="19" creationId="{ACCDB6D5-5734-AD06-1C2E-B43C506D76D5}"/>
          </ac:cxnSpMkLst>
        </pc:cxnChg>
        <pc:cxnChg chg="add mod">
          <ac:chgData name="Baffelli, Simone" userId="a54df31a-8c49-4ea4-8315-4b9a74012579" providerId="ADAL" clId="{54564C75-C97D-474D-8BCC-7F2C8B1FD262}" dt="2024-11-04T14:54:01.616" v="163" actId="1038"/>
          <ac:cxnSpMkLst>
            <pc:docMk/>
            <pc:sldMk cId="2683710461" sldId="272"/>
            <ac:cxnSpMk id="20" creationId="{74442CE7-F470-6E49-1CD9-1A02A9725534}"/>
          </ac:cxnSpMkLst>
        </pc:cxnChg>
        <pc:cxnChg chg="add mod">
          <ac:chgData name="Baffelli, Simone" userId="a54df31a-8c49-4ea4-8315-4b9a74012579" providerId="ADAL" clId="{54564C75-C97D-474D-8BCC-7F2C8B1FD262}" dt="2024-11-04T14:53:08.040" v="146" actId="14100"/>
          <ac:cxnSpMkLst>
            <pc:docMk/>
            <pc:sldMk cId="2683710461" sldId="272"/>
            <ac:cxnSpMk id="26" creationId="{B8BA7E65-5C79-39FB-132E-50F4D446E118}"/>
          </ac:cxnSpMkLst>
        </pc:cxnChg>
        <pc:cxnChg chg="add mod">
          <ac:chgData name="Baffelli, Simone" userId="a54df31a-8c49-4ea4-8315-4b9a74012579" providerId="ADAL" clId="{54564C75-C97D-474D-8BCC-7F2C8B1FD262}" dt="2024-11-05T07:52:44.995" v="267" actId="1076"/>
          <ac:cxnSpMkLst>
            <pc:docMk/>
            <pc:sldMk cId="2683710461" sldId="272"/>
            <ac:cxnSpMk id="31" creationId="{4BB0DB70-8A79-28F4-90C5-30CFA8AD5281}"/>
          </ac:cxnSpMkLst>
        </pc:cxnChg>
        <pc:cxnChg chg="add mod">
          <ac:chgData name="Baffelli, Simone" userId="a54df31a-8c49-4ea4-8315-4b9a74012579" providerId="ADAL" clId="{54564C75-C97D-474D-8BCC-7F2C8B1FD262}" dt="2024-11-04T14:56:37.749" v="216" actId="1076"/>
          <ac:cxnSpMkLst>
            <pc:docMk/>
            <pc:sldMk cId="2683710461" sldId="272"/>
            <ac:cxnSpMk id="35" creationId="{128F1F36-4D37-7169-9A3F-F1F81074070A}"/>
          </ac:cxnSpMkLst>
        </pc:cxnChg>
        <pc:cxnChg chg="add mod">
          <ac:chgData name="Baffelli, Simone" userId="a54df31a-8c49-4ea4-8315-4b9a74012579" providerId="ADAL" clId="{54564C75-C97D-474D-8BCC-7F2C8B1FD262}" dt="2024-11-04T14:56:45.276" v="220" actId="1076"/>
          <ac:cxnSpMkLst>
            <pc:docMk/>
            <pc:sldMk cId="2683710461" sldId="272"/>
            <ac:cxnSpMk id="36" creationId="{E0341299-92C5-C808-CC9D-9ECAAE0DEF7D}"/>
          </ac:cxnSpMkLst>
        </pc:cxnChg>
        <pc:cxnChg chg="add del mod">
          <ac:chgData name="Baffelli, Simone" userId="a54df31a-8c49-4ea4-8315-4b9a74012579" providerId="ADAL" clId="{54564C75-C97D-474D-8BCC-7F2C8B1FD262}" dt="2024-11-04T14:56:50.800" v="222" actId="478"/>
          <ac:cxnSpMkLst>
            <pc:docMk/>
            <pc:sldMk cId="2683710461" sldId="272"/>
            <ac:cxnSpMk id="38" creationId="{69A41714-FDF3-6492-9E47-2B9054FF667B}"/>
          </ac:cxnSpMkLst>
        </pc:cxnChg>
        <pc:cxnChg chg="add del mod">
          <ac:chgData name="Baffelli, Simone" userId="a54df31a-8c49-4ea4-8315-4b9a74012579" providerId="ADAL" clId="{54564C75-C97D-474D-8BCC-7F2C8B1FD262}" dt="2024-11-04T14:57:06.269" v="224" actId="478"/>
          <ac:cxnSpMkLst>
            <pc:docMk/>
            <pc:sldMk cId="2683710461" sldId="272"/>
            <ac:cxnSpMk id="39" creationId="{E2C08FFA-7801-1C3A-787D-EEB0A99730C3}"/>
          </ac:cxnSpMkLst>
        </pc:cxnChg>
        <pc:cxnChg chg="add mod">
          <ac:chgData name="Baffelli, Simone" userId="a54df31a-8c49-4ea4-8315-4b9a74012579" providerId="ADAL" clId="{54564C75-C97D-474D-8BCC-7F2C8B1FD262}" dt="2024-11-05T07:52:55.547" v="270" actId="1076"/>
          <ac:cxnSpMkLst>
            <pc:docMk/>
            <pc:sldMk cId="2683710461" sldId="272"/>
            <ac:cxnSpMk id="43" creationId="{96EFFB3D-B46D-6418-C5CE-F4C1FF24C7EF}"/>
          </ac:cxnSpMkLst>
        </pc:cxnChg>
      </pc:sldChg>
      <pc:sldChg chg="addSp delSp modSp new mod">
        <pc:chgData name="Baffelli, Simone" userId="a54df31a-8c49-4ea4-8315-4b9a74012579" providerId="ADAL" clId="{54564C75-C97D-474D-8BCC-7F2C8B1FD262}" dt="2024-11-05T08:02:56.913" v="562" actId="1076"/>
        <pc:sldMkLst>
          <pc:docMk/>
          <pc:sldMk cId="239434612" sldId="273"/>
        </pc:sldMkLst>
        <pc:spChg chg="mod">
          <ac:chgData name="Baffelli, Simone" userId="a54df31a-8c49-4ea4-8315-4b9a74012579" providerId="ADAL" clId="{54564C75-C97D-474D-8BCC-7F2C8B1FD262}" dt="2024-11-05T07:55:23.004" v="332" actId="20577"/>
          <ac:spMkLst>
            <pc:docMk/>
            <pc:sldMk cId="239434612" sldId="273"/>
            <ac:spMk id="2" creationId="{F6444D61-E008-3A12-C484-B6E560F60B32}"/>
          </ac:spMkLst>
        </pc:spChg>
        <pc:spChg chg="add del mod">
          <ac:chgData name="Baffelli, Simone" userId="a54df31a-8c49-4ea4-8315-4b9a74012579" providerId="ADAL" clId="{54564C75-C97D-474D-8BCC-7F2C8B1FD262}" dt="2024-11-05T07:59:44.113" v="481" actId="14100"/>
          <ac:spMkLst>
            <pc:docMk/>
            <pc:sldMk cId="239434612" sldId="273"/>
            <ac:spMk id="3" creationId="{2A20A7BD-9CDD-DA9A-023A-4A31D7947DE4}"/>
          </ac:spMkLst>
        </pc:spChg>
        <pc:spChg chg="add mod">
          <ac:chgData name="Baffelli, Simone" userId="a54df31a-8c49-4ea4-8315-4b9a74012579" providerId="ADAL" clId="{54564C75-C97D-474D-8BCC-7F2C8B1FD262}" dt="2024-11-05T07:58:15.193" v="422" actId="1076"/>
          <ac:spMkLst>
            <pc:docMk/>
            <pc:sldMk cId="239434612" sldId="273"/>
            <ac:spMk id="10" creationId="{CB5A7B08-B7B3-EC68-380A-857286E97F99}"/>
          </ac:spMkLst>
        </pc:spChg>
        <pc:spChg chg="add mod">
          <ac:chgData name="Baffelli, Simone" userId="a54df31a-8c49-4ea4-8315-4b9a74012579" providerId="ADAL" clId="{54564C75-C97D-474D-8BCC-7F2C8B1FD262}" dt="2024-11-05T08:01:14.409" v="531" actId="1076"/>
          <ac:spMkLst>
            <pc:docMk/>
            <pc:sldMk cId="239434612" sldId="273"/>
            <ac:spMk id="11" creationId="{FEE6E747-1C6C-33B8-F60A-E866028D5D2C}"/>
          </ac:spMkLst>
        </pc:spChg>
        <pc:spChg chg="add mod">
          <ac:chgData name="Baffelli, Simone" userId="a54df31a-8c49-4ea4-8315-4b9a74012579" providerId="ADAL" clId="{54564C75-C97D-474D-8BCC-7F2C8B1FD262}" dt="2024-11-05T08:01:25.232" v="532" actId="1076"/>
          <ac:spMkLst>
            <pc:docMk/>
            <pc:sldMk cId="239434612" sldId="273"/>
            <ac:spMk id="12" creationId="{C83FF312-6AC4-F8FB-B27A-EB84E92EB946}"/>
          </ac:spMkLst>
        </pc:spChg>
        <pc:spChg chg="add mod">
          <ac:chgData name="Baffelli, Simone" userId="a54df31a-8c49-4ea4-8315-4b9a74012579" providerId="ADAL" clId="{54564C75-C97D-474D-8BCC-7F2C8B1FD262}" dt="2024-11-05T08:02:52.273" v="561" actId="1076"/>
          <ac:spMkLst>
            <pc:docMk/>
            <pc:sldMk cId="239434612" sldId="273"/>
            <ac:spMk id="13" creationId="{6F50AB91-E59D-22D5-7D60-B68680D68DBB}"/>
          </ac:spMkLst>
        </pc:spChg>
        <pc:spChg chg="add mod">
          <ac:chgData name="Baffelli, Simone" userId="a54df31a-8c49-4ea4-8315-4b9a74012579" providerId="ADAL" clId="{54564C75-C97D-474D-8BCC-7F2C8B1FD262}" dt="2024-11-05T08:01:59.660" v="538"/>
          <ac:spMkLst>
            <pc:docMk/>
            <pc:sldMk cId="239434612" sldId="273"/>
            <ac:spMk id="21" creationId="{D4C733D5-5ED6-07CC-7E73-EDDBADC7CCC2}"/>
          </ac:spMkLst>
        </pc:spChg>
        <pc:spChg chg="add mod">
          <ac:chgData name="Baffelli, Simone" userId="a54df31a-8c49-4ea4-8315-4b9a74012579" providerId="ADAL" clId="{54564C75-C97D-474D-8BCC-7F2C8B1FD262}" dt="2024-11-05T08:02:13.546" v="558" actId="20577"/>
          <ac:spMkLst>
            <pc:docMk/>
            <pc:sldMk cId="239434612" sldId="273"/>
            <ac:spMk id="25" creationId="{A8A8ACC1-050E-2073-323F-4A77BCD0A0D8}"/>
          </ac:spMkLst>
        </pc:spChg>
        <pc:picChg chg="add mod">
          <ac:chgData name="Baffelli, Simone" userId="a54df31a-8c49-4ea4-8315-4b9a74012579" providerId="ADAL" clId="{54564C75-C97D-474D-8BCC-7F2C8B1FD262}" dt="2024-11-05T07:57:38.802" v="387" actId="1076"/>
          <ac:picMkLst>
            <pc:docMk/>
            <pc:sldMk cId="239434612" sldId="273"/>
            <ac:picMk id="5" creationId="{D0909304-BF48-9EDB-DE32-AC291C104088}"/>
          </ac:picMkLst>
        </pc:picChg>
        <pc:picChg chg="add mod">
          <ac:chgData name="Baffelli, Simone" userId="a54df31a-8c49-4ea4-8315-4b9a74012579" providerId="ADAL" clId="{54564C75-C97D-474D-8BCC-7F2C8B1FD262}" dt="2024-11-05T07:57:36.329" v="386" actId="1076"/>
          <ac:picMkLst>
            <pc:docMk/>
            <pc:sldMk cId="239434612" sldId="273"/>
            <ac:picMk id="7" creationId="{E93C8D2D-E811-8FEF-9062-2BBE8BC80BC6}"/>
          </ac:picMkLst>
        </pc:picChg>
        <pc:picChg chg="add mod">
          <ac:chgData name="Baffelli, Simone" userId="a54df31a-8c49-4ea4-8315-4b9a74012579" providerId="ADAL" clId="{54564C75-C97D-474D-8BCC-7F2C8B1FD262}" dt="2024-11-05T07:57:32.057" v="385" actId="1076"/>
          <ac:picMkLst>
            <pc:docMk/>
            <pc:sldMk cId="239434612" sldId="273"/>
            <ac:picMk id="9" creationId="{C71DB596-5C0B-2EC3-3020-4053B9C68C6F}"/>
          </ac:picMkLst>
        </pc:picChg>
        <pc:picChg chg="add mod">
          <ac:chgData name="Baffelli, Simone" userId="a54df31a-8c49-4ea4-8315-4b9a74012579" providerId="ADAL" clId="{54564C75-C97D-474D-8BCC-7F2C8B1FD262}" dt="2024-11-05T08:02:52.273" v="561" actId="1076"/>
          <ac:picMkLst>
            <pc:docMk/>
            <pc:sldMk cId="239434612" sldId="273"/>
            <ac:picMk id="15" creationId="{03CA1B81-EF09-EE89-6564-FF541B68C5DF}"/>
          </ac:picMkLst>
        </pc:picChg>
        <pc:picChg chg="add del mod">
          <ac:chgData name="Baffelli, Simone" userId="a54df31a-8c49-4ea4-8315-4b9a74012579" providerId="ADAL" clId="{54564C75-C97D-474D-8BCC-7F2C8B1FD262}" dt="2024-11-05T08:00:38.844" v="516" actId="478"/>
          <ac:picMkLst>
            <pc:docMk/>
            <pc:sldMk cId="239434612" sldId="273"/>
            <ac:picMk id="17" creationId="{E36155C1-B21B-181B-C061-A67895181B1A}"/>
          </ac:picMkLst>
        </pc:picChg>
        <pc:picChg chg="add del mod">
          <ac:chgData name="Baffelli, Simone" userId="a54df31a-8c49-4ea4-8315-4b9a74012579" providerId="ADAL" clId="{54564C75-C97D-474D-8BCC-7F2C8B1FD262}" dt="2024-11-05T08:00:43.411" v="518" actId="478"/>
          <ac:picMkLst>
            <pc:docMk/>
            <pc:sldMk cId="239434612" sldId="273"/>
            <ac:picMk id="19" creationId="{DF8DBBCD-4FF0-4689-3EC6-C9A27AD8C819}"/>
          </ac:picMkLst>
        </pc:picChg>
        <pc:picChg chg="add mod">
          <ac:chgData name="Baffelli, Simone" userId="a54df31a-8c49-4ea4-8315-4b9a74012579" providerId="ADAL" clId="{54564C75-C97D-474D-8BCC-7F2C8B1FD262}" dt="2024-11-05T08:02:52.273" v="561" actId="1076"/>
          <ac:picMkLst>
            <pc:docMk/>
            <pc:sldMk cId="239434612" sldId="273"/>
            <ac:picMk id="23" creationId="{D68A79AB-E7D3-3E43-38B6-AE82C8691E32}"/>
          </ac:picMkLst>
        </pc:picChg>
        <pc:cxnChg chg="add mod">
          <ac:chgData name="Baffelli, Simone" userId="a54df31a-8c49-4ea4-8315-4b9a74012579" providerId="ADAL" clId="{54564C75-C97D-474D-8BCC-7F2C8B1FD262}" dt="2024-11-05T08:02:56.913" v="562" actId="1076"/>
          <ac:cxnSpMkLst>
            <pc:docMk/>
            <pc:sldMk cId="239434612" sldId="273"/>
            <ac:cxnSpMk id="28" creationId="{14ACD422-146F-72C8-6F74-7FFE5909DA2D}"/>
          </ac:cxnSpMkLst>
        </pc:cxnChg>
      </pc:sldChg>
      <pc:sldChg chg="delSp modSp add mod">
        <pc:chgData name="Baffelli, Simone" userId="a54df31a-8c49-4ea4-8315-4b9a74012579" providerId="ADAL" clId="{54564C75-C97D-474D-8BCC-7F2C8B1FD262}" dt="2024-11-05T08:03:18.455" v="598" actId="478"/>
        <pc:sldMkLst>
          <pc:docMk/>
          <pc:sldMk cId="3679744370" sldId="274"/>
        </pc:sldMkLst>
        <pc:spChg chg="mod">
          <ac:chgData name="Baffelli, Simone" userId="a54df31a-8c49-4ea4-8315-4b9a74012579" providerId="ADAL" clId="{54564C75-C97D-474D-8BCC-7F2C8B1FD262}" dt="2024-11-05T08:03:16.213" v="596" actId="20577"/>
          <ac:spMkLst>
            <pc:docMk/>
            <pc:sldMk cId="3679744370" sldId="274"/>
            <ac:spMk id="2" creationId="{B1DFCC7C-8A70-E0D0-2F07-E37F74F6E34F}"/>
          </ac:spMkLst>
        </pc:spChg>
        <pc:picChg chg="del">
          <ac:chgData name="Baffelli, Simone" userId="a54df31a-8c49-4ea4-8315-4b9a74012579" providerId="ADAL" clId="{54564C75-C97D-474D-8BCC-7F2C8B1FD262}" dt="2024-11-05T08:03:17.665" v="597" actId="478"/>
          <ac:picMkLst>
            <pc:docMk/>
            <pc:sldMk cId="3679744370" sldId="274"/>
            <ac:picMk id="44" creationId="{2421F3E4-3534-50B1-2C6C-D0043B1710F1}"/>
          </ac:picMkLst>
        </pc:picChg>
        <pc:picChg chg="del">
          <ac:chgData name="Baffelli, Simone" userId="a54df31a-8c49-4ea4-8315-4b9a74012579" providerId="ADAL" clId="{54564C75-C97D-474D-8BCC-7F2C8B1FD262}" dt="2024-11-05T08:03:18.455" v="598" actId="478"/>
          <ac:picMkLst>
            <pc:docMk/>
            <pc:sldMk cId="3679744370" sldId="274"/>
            <ac:picMk id="46" creationId="{D21DEE72-3CB5-C970-2C2A-B306C4E1FA48}"/>
          </ac:picMkLst>
        </pc:picChg>
      </pc:sldChg>
      <pc:sldChg chg="addSp modSp new mod">
        <pc:chgData name="Baffelli, Simone" userId="a54df31a-8c49-4ea4-8315-4b9a74012579" providerId="ADAL" clId="{54564C75-C97D-474D-8BCC-7F2C8B1FD262}" dt="2024-11-05T13:31:11.623" v="815" actId="20577"/>
        <pc:sldMkLst>
          <pc:docMk/>
          <pc:sldMk cId="676974599" sldId="275"/>
        </pc:sldMkLst>
        <pc:spChg chg="mod">
          <ac:chgData name="Baffelli, Simone" userId="a54df31a-8c49-4ea4-8315-4b9a74012579" providerId="ADAL" clId="{54564C75-C97D-474D-8BCC-7F2C8B1FD262}" dt="2024-11-05T13:29:45.733" v="642" actId="20577"/>
          <ac:spMkLst>
            <pc:docMk/>
            <pc:sldMk cId="676974599" sldId="275"/>
            <ac:spMk id="2" creationId="{E9031239-051F-F701-A7D1-FD5549E35267}"/>
          </ac:spMkLst>
        </pc:spChg>
        <pc:spChg chg="mod">
          <ac:chgData name="Baffelli, Simone" userId="a54df31a-8c49-4ea4-8315-4b9a74012579" providerId="ADAL" clId="{54564C75-C97D-474D-8BCC-7F2C8B1FD262}" dt="2024-11-05T13:31:11.623" v="815" actId="20577"/>
          <ac:spMkLst>
            <pc:docMk/>
            <pc:sldMk cId="676974599" sldId="275"/>
            <ac:spMk id="3" creationId="{4211B67C-52F6-3865-04C0-7DD386343EA8}"/>
          </ac:spMkLst>
        </pc:spChg>
        <pc:picChg chg="add mod">
          <ac:chgData name="Baffelli, Simone" userId="a54df31a-8c49-4ea4-8315-4b9a74012579" providerId="ADAL" clId="{54564C75-C97D-474D-8BCC-7F2C8B1FD262}" dt="2024-11-05T13:30:40.878" v="733" actId="1076"/>
          <ac:picMkLst>
            <pc:docMk/>
            <pc:sldMk cId="676974599" sldId="275"/>
            <ac:picMk id="5" creationId="{5CC15D7F-4CF3-8E94-275C-D3BB62608CB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6586A-295D-47B5-BE0E-912656E0ED2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42837BD-01EE-4F0D-920A-0F6B1F3DC8EF}">
      <dgm:prSet phldrT="[Text]" phldr="0"/>
      <dgm:spPr/>
      <dgm:t>
        <a:bodyPr/>
        <a:lstStyle/>
        <a:p>
          <a:r>
            <a:rPr lang="de-DE" dirty="0">
              <a:latin typeface="Calibri Light" panose="020F0302020204030204"/>
            </a:rPr>
            <a:t>Workload?</a:t>
          </a:r>
          <a:endParaRPr lang="de-DE" dirty="0"/>
        </a:p>
      </dgm:t>
    </dgm:pt>
    <dgm:pt modelId="{874D1D83-C173-437C-8BFF-198AEB78AED9}" type="parTrans" cxnId="{4324D2AD-FE04-4DE4-9E81-6A6A5BD6D44A}">
      <dgm:prSet/>
      <dgm:spPr/>
      <dgm:t>
        <a:bodyPr/>
        <a:lstStyle/>
        <a:p>
          <a:endParaRPr lang="de-DE"/>
        </a:p>
      </dgm:t>
    </dgm:pt>
    <dgm:pt modelId="{1F17723F-5924-422D-B78C-A549FB452126}" type="sibTrans" cxnId="{4324D2AD-FE04-4DE4-9E81-6A6A5BD6D44A}">
      <dgm:prSet/>
      <dgm:spPr/>
      <dgm:t>
        <a:bodyPr/>
        <a:lstStyle/>
        <a:p>
          <a:endParaRPr lang="de-DE"/>
        </a:p>
      </dgm:t>
    </dgm:pt>
    <dgm:pt modelId="{D398DC2E-6031-44D5-A1BF-F0527FD0DE96}">
      <dgm:prSet phldrT="[Text]" phldr="0"/>
      <dgm:spPr/>
      <dgm:t>
        <a:bodyPr/>
        <a:lstStyle/>
        <a:p>
          <a:r>
            <a:rPr lang="de-DE" dirty="0">
              <a:latin typeface="Calibri Light" panose="020F0302020204030204"/>
            </a:rPr>
            <a:t>Heavy</a:t>
          </a:r>
          <a:endParaRPr lang="de-DE" dirty="0"/>
        </a:p>
      </dgm:t>
    </dgm:pt>
    <dgm:pt modelId="{BE99D5DA-8B3A-4F54-B29C-E903E2878DAE}" type="parTrans" cxnId="{8A0879AD-8BFB-4B31-BAD2-4A55D1AB2BB2}">
      <dgm:prSet/>
      <dgm:spPr/>
      <dgm:t>
        <a:bodyPr/>
        <a:lstStyle/>
        <a:p>
          <a:endParaRPr lang="de-DE"/>
        </a:p>
      </dgm:t>
    </dgm:pt>
    <dgm:pt modelId="{5A259509-16B8-4690-9D66-4E95D56721FE}" type="sibTrans" cxnId="{8A0879AD-8BFB-4B31-BAD2-4A55D1AB2BB2}">
      <dgm:prSet/>
      <dgm:spPr/>
      <dgm:t>
        <a:bodyPr/>
        <a:lstStyle/>
        <a:p>
          <a:endParaRPr lang="de-DE"/>
        </a:p>
      </dgm:t>
    </dgm:pt>
    <dgm:pt modelId="{04EBD3B5-0CB0-4A22-9F4E-6F0075B7B30F}">
      <dgm:prSet phldrT="[Text]" phldr="0"/>
      <dgm:spPr/>
      <dgm:t>
        <a:bodyPr/>
        <a:lstStyle/>
        <a:p>
          <a:r>
            <a:rPr lang="de-DE" dirty="0">
              <a:latin typeface="Calibri Light" panose="020F0302020204030204"/>
            </a:rPr>
            <a:t>HPC</a:t>
          </a:r>
          <a:endParaRPr lang="de-DE" dirty="0"/>
        </a:p>
      </dgm:t>
    </dgm:pt>
    <dgm:pt modelId="{D4F0AFF9-D416-4AF1-9F37-14A61D34F4F0}" type="parTrans" cxnId="{F9839484-D043-4FC7-B798-B4B877970252}">
      <dgm:prSet/>
      <dgm:spPr/>
      <dgm:t>
        <a:bodyPr/>
        <a:lstStyle/>
        <a:p>
          <a:endParaRPr lang="de-DE"/>
        </a:p>
      </dgm:t>
    </dgm:pt>
    <dgm:pt modelId="{93EB24B2-CCE3-4B2B-9F2F-E79D64BF9045}" type="sibTrans" cxnId="{F9839484-D043-4FC7-B798-B4B877970252}">
      <dgm:prSet/>
      <dgm:spPr/>
      <dgm:t>
        <a:bodyPr/>
        <a:lstStyle/>
        <a:p>
          <a:endParaRPr lang="de-DE"/>
        </a:p>
      </dgm:t>
    </dgm:pt>
    <dgm:pt modelId="{4B55894E-26E6-410C-A36A-BA1C2A20DDD6}">
      <dgm:prSet phldrT="[Text]"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Low, Medium</a:t>
          </a:r>
          <a:endParaRPr lang="de-DE" dirty="0"/>
        </a:p>
      </dgm:t>
    </dgm:pt>
    <dgm:pt modelId="{F1313B11-81D4-4E58-B7A0-274DAB039336}" type="parTrans" cxnId="{19010DE7-A214-4C35-AB20-FBBADE6F50D6}">
      <dgm:prSet/>
      <dgm:spPr/>
      <dgm:t>
        <a:bodyPr/>
        <a:lstStyle/>
        <a:p>
          <a:endParaRPr lang="de-DE"/>
        </a:p>
      </dgm:t>
    </dgm:pt>
    <dgm:pt modelId="{41573885-EA1C-4B4B-B31F-D912DABE2629}" type="sibTrans" cxnId="{19010DE7-A214-4C35-AB20-FBBADE6F50D6}">
      <dgm:prSet/>
      <dgm:spPr/>
      <dgm:t>
        <a:bodyPr/>
        <a:lstStyle/>
        <a:p>
          <a:endParaRPr lang="de-DE"/>
        </a:p>
      </dgm:t>
    </dgm:pt>
    <dgm:pt modelId="{5CDDFA38-000C-42A5-9053-52CFC80C3964}">
      <dgm:prSet phldrT="[Text]" phldr="0"/>
      <dgm:spPr/>
      <dgm:t>
        <a:bodyPr/>
        <a:lstStyle/>
        <a:p>
          <a:r>
            <a:rPr lang="de-DE" dirty="0">
              <a:latin typeface="Calibri Light" panose="020F0302020204030204"/>
            </a:rPr>
            <a:t>Cloud</a:t>
          </a:r>
          <a:endParaRPr lang="de-DE" dirty="0"/>
        </a:p>
      </dgm:t>
    </dgm:pt>
    <dgm:pt modelId="{7292A7BD-15C3-42F6-8954-57E46D40F3ED}" type="parTrans" cxnId="{24B9279F-9429-441E-AB37-382A62F7A698}">
      <dgm:prSet/>
      <dgm:spPr/>
      <dgm:t>
        <a:bodyPr/>
        <a:lstStyle/>
        <a:p>
          <a:endParaRPr lang="de-DE"/>
        </a:p>
      </dgm:t>
    </dgm:pt>
    <dgm:pt modelId="{F6A0B593-27D9-4538-9DDF-BF6DFE166BE3}" type="sibTrans" cxnId="{24B9279F-9429-441E-AB37-382A62F7A698}">
      <dgm:prSet/>
      <dgm:spPr/>
      <dgm:t>
        <a:bodyPr/>
        <a:lstStyle/>
        <a:p>
          <a:endParaRPr lang="de-DE"/>
        </a:p>
      </dgm:t>
    </dgm:pt>
    <dgm:pt modelId="{ED8DA8D6-0E5B-489D-AEBC-6ABE029C3501}">
      <dgm:prSet phldrT="[Text]" phldr="0"/>
      <dgm:spPr/>
      <dgm:t>
        <a:bodyPr/>
        <a:lstStyle/>
        <a:p>
          <a:r>
            <a:rPr lang="de-DE" dirty="0">
              <a:latin typeface="Calibri Light" panose="020F0302020204030204"/>
            </a:rPr>
            <a:t>On-Prem</a:t>
          </a:r>
          <a:endParaRPr lang="de-DE" dirty="0"/>
        </a:p>
      </dgm:t>
    </dgm:pt>
    <dgm:pt modelId="{6F0810B5-FE53-4CCD-B93A-E95BED06C795}" type="parTrans" cxnId="{12B49540-7B1E-484A-BE9E-DC34286FA878}">
      <dgm:prSet/>
      <dgm:spPr/>
      <dgm:t>
        <a:bodyPr/>
        <a:lstStyle/>
        <a:p>
          <a:endParaRPr lang="de-DE"/>
        </a:p>
      </dgm:t>
    </dgm:pt>
    <dgm:pt modelId="{D08AF508-9A00-4860-944A-DEEC502BD338}" type="sibTrans" cxnId="{12B49540-7B1E-484A-BE9E-DC34286FA878}">
      <dgm:prSet/>
      <dgm:spPr/>
      <dgm:t>
        <a:bodyPr/>
        <a:lstStyle/>
        <a:p>
          <a:endParaRPr lang="de-DE"/>
        </a:p>
      </dgm:t>
    </dgm:pt>
    <dgm:pt modelId="{E618F9B9-A4A4-4617-9530-2AF99A395A47}">
      <dgm:prSet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Data</a:t>
          </a:r>
        </a:p>
      </dgm:t>
    </dgm:pt>
    <dgm:pt modelId="{AF560D00-F4CD-44CD-9AA8-F44018611889}" type="parTrans" cxnId="{75C23D37-FD24-4EBD-B9E8-3C05ED7E8A88}">
      <dgm:prSet/>
      <dgm:spPr/>
      <dgm:t>
        <a:bodyPr/>
        <a:lstStyle/>
        <a:p>
          <a:endParaRPr lang="de-DE"/>
        </a:p>
      </dgm:t>
    </dgm:pt>
    <dgm:pt modelId="{C2D614E2-88CB-417B-A8EC-5BCDA0EF61FC}" type="sibTrans" cxnId="{75C23D37-FD24-4EBD-B9E8-3C05ED7E8A88}">
      <dgm:prSet/>
      <dgm:spPr/>
    </dgm:pt>
    <dgm:pt modelId="{6E961F11-13DE-4B1C-88C4-E613A9B83C8D}">
      <dgm:prSet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Public, Internal</a:t>
          </a:r>
        </a:p>
      </dgm:t>
    </dgm:pt>
    <dgm:pt modelId="{9285FD29-FB27-46E5-AEA5-C72822FA7387}" type="parTrans" cxnId="{F2ADCE8E-CD89-4056-A064-9CC3E381C6E7}">
      <dgm:prSet/>
      <dgm:spPr/>
      <dgm:t>
        <a:bodyPr/>
        <a:lstStyle/>
        <a:p>
          <a:endParaRPr lang="de-DE"/>
        </a:p>
      </dgm:t>
    </dgm:pt>
    <dgm:pt modelId="{DE2DA127-FDA8-41F2-988F-D3D13D7344BB}" type="sibTrans" cxnId="{F2ADCE8E-CD89-4056-A064-9CC3E381C6E7}">
      <dgm:prSet/>
      <dgm:spPr/>
    </dgm:pt>
    <dgm:pt modelId="{7771B268-F76E-4EA2-B080-19F87925A554}">
      <dgm:prSet phldr="0"/>
      <dgm:spPr/>
      <dgm:t>
        <a:bodyPr/>
        <a:lstStyle/>
        <a:p>
          <a:r>
            <a:rPr lang="de-DE" dirty="0">
              <a:latin typeface="Calibri Light" panose="020F0302020204030204"/>
            </a:rPr>
            <a:t>On-Prem</a:t>
          </a:r>
        </a:p>
      </dgm:t>
    </dgm:pt>
    <dgm:pt modelId="{08420D58-24CC-41E7-8246-9362CF53542B}" type="parTrans" cxnId="{A8EF6DFF-95CC-45E3-A884-2E076C2F68E0}">
      <dgm:prSet/>
      <dgm:spPr/>
      <dgm:t>
        <a:bodyPr/>
        <a:lstStyle/>
        <a:p>
          <a:endParaRPr lang="de-DE"/>
        </a:p>
      </dgm:t>
    </dgm:pt>
    <dgm:pt modelId="{7254A0A1-ABC0-4EF0-AA31-40CDDA020F13}" type="sibTrans" cxnId="{A8EF6DFF-95CC-45E3-A884-2E076C2F68E0}">
      <dgm:prSet/>
      <dgm:spPr/>
    </dgm:pt>
    <dgm:pt modelId="{DA3141A3-39CD-4652-8041-028DE0931D22}">
      <dgm:prSet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Cloud</a:t>
          </a:r>
        </a:p>
      </dgm:t>
    </dgm:pt>
    <dgm:pt modelId="{347B3D6D-793C-4C3D-9F1A-847AB6299C07}" type="parTrans" cxnId="{6342A7D8-CA57-4F37-9463-58316BB46F01}">
      <dgm:prSet/>
      <dgm:spPr/>
      <dgm:t>
        <a:bodyPr/>
        <a:lstStyle/>
        <a:p>
          <a:endParaRPr lang="de-DE"/>
        </a:p>
      </dgm:t>
    </dgm:pt>
    <dgm:pt modelId="{739ECF85-9DF4-4D1E-9431-63E57BEC0272}" type="sibTrans" cxnId="{6342A7D8-CA57-4F37-9463-58316BB46F01}">
      <dgm:prSet/>
      <dgm:spPr/>
    </dgm:pt>
    <dgm:pt modelId="{64F0F510-1E97-45DF-91A6-3D72E9E66BD8}">
      <dgm:prSet phldr="0"/>
      <dgm:spPr/>
      <dgm:t>
        <a:bodyPr/>
        <a:lstStyle/>
        <a:p>
          <a:pPr rtl="0"/>
          <a:r>
            <a:rPr lang="de-DE" dirty="0" err="1">
              <a:latin typeface="Calibri Light" panose="020F0302020204030204"/>
            </a:rPr>
            <a:t>Confidential</a:t>
          </a:r>
          <a:r>
            <a:rPr lang="de-DE" dirty="0">
              <a:latin typeface="Calibri Light" panose="020F0302020204030204"/>
            </a:rPr>
            <a:t>, </a:t>
          </a:r>
          <a:r>
            <a:rPr lang="de-DE" dirty="0" err="1">
              <a:latin typeface="Calibri Light" panose="020F0302020204030204"/>
            </a:rPr>
            <a:t>Strictly</a:t>
          </a:r>
          <a:r>
            <a:rPr lang="de-DE" dirty="0">
              <a:latin typeface="Calibri Light" panose="020F0302020204030204"/>
            </a:rPr>
            <a:t> </a:t>
          </a:r>
          <a:r>
            <a:rPr lang="de-DE" dirty="0" err="1">
              <a:latin typeface="Calibri Light" panose="020F0302020204030204"/>
            </a:rPr>
            <a:t>confidential</a:t>
          </a:r>
          <a:endParaRPr lang="de-DE" dirty="0">
            <a:latin typeface="Calibri Light" panose="020F0302020204030204"/>
          </a:endParaRPr>
        </a:p>
      </dgm:t>
    </dgm:pt>
    <dgm:pt modelId="{BFFCE4D8-28E6-4C55-9727-D3EB6890A9DC}" type="parTrans" cxnId="{50B2CF7B-6D67-482C-A10E-004D908ED662}">
      <dgm:prSet/>
      <dgm:spPr/>
      <dgm:t>
        <a:bodyPr/>
        <a:lstStyle/>
        <a:p>
          <a:endParaRPr lang="de-DE"/>
        </a:p>
      </dgm:t>
    </dgm:pt>
    <dgm:pt modelId="{EA563CFE-6751-489E-82BC-A580DA9F0142}" type="sibTrans" cxnId="{50B2CF7B-6D67-482C-A10E-004D908ED662}">
      <dgm:prSet/>
      <dgm:spPr/>
    </dgm:pt>
    <dgm:pt modelId="{D2C15F6E-1063-4D3C-AA54-4497CDB9F1AF}">
      <dgm:prSet phldr="0"/>
      <dgm:spPr/>
      <dgm:t>
        <a:bodyPr/>
        <a:lstStyle/>
        <a:p>
          <a:pPr rtl="0"/>
          <a:r>
            <a:rPr lang="de-DE" dirty="0">
              <a:latin typeface="Calibri Light" panose="020F0302020204030204"/>
            </a:rPr>
            <a:t>On-Prem</a:t>
          </a:r>
        </a:p>
      </dgm:t>
    </dgm:pt>
    <dgm:pt modelId="{FE264FA3-DBE9-471D-AE4A-5EF7AC08D173}" type="parTrans" cxnId="{374D8A54-7583-4586-8EBD-08D8D12BC0B7}">
      <dgm:prSet/>
      <dgm:spPr/>
      <dgm:t>
        <a:bodyPr/>
        <a:lstStyle/>
        <a:p>
          <a:endParaRPr lang="de-DE"/>
        </a:p>
      </dgm:t>
    </dgm:pt>
    <dgm:pt modelId="{EF8EACEF-2E51-4569-9801-B7E6861454BC}" type="sibTrans" cxnId="{374D8A54-7583-4586-8EBD-08D8D12BC0B7}">
      <dgm:prSet/>
      <dgm:spPr/>
    </dgm:pt>
    <dgm:pt modelId="{0E53805A-5290-4140-8EE1-6742BB4CFFC5}">
      <dgm:prSet phldr="0"/>
      <dgm:spPr/>
      <dgm:t>
        <a:bodyPr/>
        <a:lstStyle/>
        <a:p>
          <a:r>
            <a:rPr lang="de-DE" dirty="0">
              <a:latin typeface="Calibri Light" panose="020F0302020204030204"/>
            </a:rPr>
            <a:t>HPC</a:t>
          </a:r>
        </a:p>
      </dgm:t>
    </dgm:pt>
    <dgm:pt modelId="{D59F08A2-5369-4228-8BAD-8F7BF4BE4DD9}" type="parTrans" cxnId="{728D3097-4C69-482E-9899-CFF0EF852D56}">
      <dgm:prSet/>
      <dgm:spPr/>
      <dgm:t>
        <a:bodyPr/>
        <a:lstStyle/>
        <a:p>
          <a:endParaRPr lang="de-DE"/>
        </a:p>
      </dgm:t>
    </dgm:pt>
    <dgm:pt modelId="{C2D16244-1DC8-4477-8C9E-0F84AB7DF932}" type="sibTrans" cxnId="{728D3097-4C69-482E-9899-CFF0EF852D56}">
      <dgm:prSet/>
      <dgm:spPr/>
    </dgm:pt>
    <dgm:pt modelId="{088E8FFA-871D-477F-8C50-5D783F9DB256}" type="pres">
      <dgm:prSet presAssocID="{3666586A-295D-47B5-BE0E-912656E0ED2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E85406F-E2EE-4FFB-A28F-49161DF9216C}" type="pres">
      <dgm:prSet presAssocID="{442837BD-01EE-4F0D-920A-0F6B1F3DC8EF}" presName="root1" presStyleCnt="0"/>
      <dgm:spPr/>
    </dgm:pt>
    <dgm:pt modelId="{92E3BE2D-5B4D-41F8-BC3C-F29D6800AF92}" type="pres">
      <dgm:prSet presAssocID="{442837BD-01EE-4F0D-920A-0F6B1F3DC8EF}" presName="LevelOneTextNode" presStyleLbl="node0" presStyleIdx="0" presStyleCnt="2">
        <dgm:presLayoutVars>
          <dgm:chPref val="3"/>
        </dgm:presLayoutVars>
      </dgm:prSet>
      <dgm:spPr/>
    </dgm:pt>
    <dgm:pt modelId="{79725FEE-8D2D-4E5E-B9C8-9AB79403B6A3}" type="pres">
      <dgm:prSet presAssocID="{442837BD-01EE-4F0D-920A-0F6B1F3DC8EF}" presName="level2hierChild" presStyleCnt="0"/>
      <dgm:spPr/>
    </dgm:pt>
    <dgm:pt modelId="{E81CAD1B-66E2-43BD-A8FB-3BCFB14E4AF5}" type="pres">
      <dgm:prSet presAssocID="{BE99D5DA-8B3A-4F54-B29C-E903E2878DAE}" presName="conn2-1" presStyleLbl="parChTrans1D2" presStyleIdx="0" presStyleCnt="4"/>
      <dgm:spPr/>
    </dgm:pt>
    <dgm:pt modelId="{8BE074D7-6646-4528-911B-EE6495DCDC72}" type="pres">
      <dgm:prSet presAssocID="{BE99D5DA-8B3A-4F54-B29C-E903E2878DAE}" presName="connTx" presStyleLbl="parChTrans1D2" presStyleIdx="0" presStyleCnt="4"/>
      <dgm:spPr/>
    </dgm:pt>
    <dgm:pt modelId="{1FC20310-366F-4F83-87B7-645BE563DA30}" type="pres">
      <dgm:prSet presAssocID="{D398DC2E-6031-44D5-A1BF-F0527FD0DE96}" presName="root2" presStyleCnt="0"/>
      <dgm:spPr/>
    </dgm:pt>
    <dgm:pt modelId="{02A77BF7-182A-4F57-96D4-46FE67F66EF9}" type="pres">
      <dgm:prSet presAssocID="{D398DC2E-6031-44D5-A1BF-F0527FD0DE96}" presName="LevelTwoTextNode" presStyleLbl="node2" presStyleIdx="0" presStyleCnt="4">
        <dgm:presLayoutVars>
          <dgm:chPref val="3"/>
        </dgm:presLayoutVars>
      </dgm:prSet>
      <dgm:spPr/>
    </dgm:pt>
    <dgm:pt modelId="{1617A67D-9956-4F15-A1B0-8FC1B986699A}" type="pres">
      <dgm:prSet presAssocID="{D398DC2E-6031-44D5-A1BF-F0527FD0DE96}" presName="level3hierChild" presStyleCnt="0"/>
      <dgm:spPr/>
    </dgm:pt>
    <dgm:pt modelId="{111EA8C0-7CF7-4AC5-B556-BD447331E05E}" type="pres">
      <dgm:prSet presAssocID="{D4F0AFF9-D416-4AF1-9F37-14A61D34F4F0}" presName="conn2-1" presStyleLbl="parChTrans1D3" presStyleIdx="0" presStyleCnt="7"/>
      <dgm:spPr/>
    </dgm:pt>
    <dgm:pt modelId="{F8336E6B-F745-49AC-A064-F5674D790F01}" type="pres">
      <dgm:prSet presAssocID="{D4F0AFF9-D416-4AF1-9F37-14A61D34F4F0}" presName="connTx" presStyleLbl="parChTrans1D3" presStyleIdx="0" presStyleCnt="7"/>
      <dgm:spPr/>
    </dgm:pt>
    <dgm:pt modelId="{29933175-BC73-4FF2-9058-123B2ABEA871}" type="pres">
      <dgm:prSet presAssocID="{04EBD3B5-0CB0-4A22-9F4E-6F0075B7B30F}" presName="root2" presStyleCnt="0"/>
      <dgm:spPr/>
    </dgm:pt>
    <dgm:pt modelId="{2C6011E4-4AA4-4787-A38B-A1CC47FECC38}" type="pres">
      <dgm:prSet presAssocID="{04EBD3B5-0CB0-4A22-9F4E-6F0075B7B30F}" presName="LevelTwoTextNode" presStyleLbl="node3" presStyleIdx="0" presStyleCnt="7">
        <dgm:presLayoutVars>
          <dgm:chPref val="3"/>
        </dgm:presLayoutVars>
      </dgm:prSet>
      <dgm:spPr/>
    </dgm:pt>
    <dgm:pt modelId="{75787904-6625-4DB3-B5CC-852BDDD46D3F}" type="pres">
      <dgm:prSet presAssocID="{04EBD3B5-0CB0-4A22-9F4E-6F0075B7B30F}" presName="level3hierChild" presStyleCnt="0"/>
      <dgm:spPr/>
    </dgm:pt>
    <dgm:pt modelId="{7A82E0E2-BAC2-465C-9BAF-6427D07426F5}" type="pres">
      <dgm:prSet presAssocID="{F1313B11-81D4-4E58-B7A0-274DAB039336}" presName="conn2-1" presStyleLbl="parChTrans1D2" presStyleIdx="1" presStyleCnt="4"/>
      <dgm:spPr/>
    </dgm:pt>
    <dgm:pt modelId="{01698332-1237-44EF-8D2C-293B4ADD975B}" type="pres">
      <dgm:prSet presAssocID="{F1313B11-81D4-4E58-B7A0-274DAB039336}" presName="connTx" presStyleLbl="parChTrans1D2" presStyleIdx="1" presStyleCnt="4"/>
      <dgm:spPr/>
    </dgm:pt>
    <dgm:pt modelId="{804FDDEE-57F8-4A96-A0D7-CB06165F719E}" type="pres">
      <dgm:prSet presAssocID="{4B55894E-26E6-410C-A36A-BA1C2A20DDD6}" presName="root2" presStyleCnt="0"/>
      <dgm:spPr/>
    </dgm:pt>
    <dgm:pt modelId="{E526B357-31C5-4035-8A5F-7A8C343B3388}" type="pres">
      <dgm:prSet presAssocID="{4B55894E-26E6-410C-A36A-BA1C2A20DDD6}" presName="LevelTwoTextNode" presStyleLbl="node2" presStyleIdx="1" presStyleCnt="4">
        <dgm:presLayoutVars>
          <dgm:chPref val="3"/>
        </dgm:presLayoutVars>
      </dgm:prSet>
      <dgm:spPr/>
    </dgm:pt>
    <dgm:pt modelId="{E69308AD-F245-4CE2-84A5-E3782B003EAB}" type="pres">
      <dgm:prSet presAssocID="{4B55894E-26E6-410C-A36A-BA1C2A20DDD6}" presName="level3hierChild" presStyleCnt="0"/>
      <dgm:spPr/>
    </dgm:pt>
    <dgm:pt modelId="{2C109627-97A2-4823-B6F5-BAFBE430BD4B}" type="pres">
      <dgm:prSet presAssocID="{7292A7BD-15C3-42F6-8954-57E46D40F3ED}" presName="conn2-1" presStyleLbl="parChTrans1D3" presStyleIdx="1" presStyleCnt="7"/>
      <dgm:spPr/>
    </dgm:pt>
    <dgm:pt modelId="{0964F291-6F08-41A1-AF10-D3F2DE333462}" type="pres">
      <dgm:prSet presAssocID="{7292A7BD-15C3-42F6-8954-57E46D40F3ED}" presName="connTx" presStyleLbl="parChTrans1D3" presStyleIdx="1" presStyleCnt="7"/>
      <dgm:spPr/>
    </dgm:pt>
    <dgm:pt modelId="{A8942011-53E8-4287-A8D0-0A5AF5E47981}" type="pres">
      <dgm:prSet presAssocID="{5CDDFA38-000C-42A5-9053-52CFC80C3964}" presName="root2" presStyleCnt="0"/>
      <dgm:spPr/>
    </dgm:pt>
    <dgm:pt modelId="{6E05FDB0-6B0A-493B-A23B-401C3DBB7A35}" type="pres">
      <dgm:prSet presAssocID="{5CDDFA38-000C-42A5-9053-52CFC80C3964}" presName="LevelTwoTextNode" presStyleLbl="node3" presStyleIdx="1" presStyleCnt="7">
        <dgm:presLayoutVars>
          <dgm:chPref val="3"/>
        </dgm:presLayoutVars>
      </dgm:prSet>
      <dgm:spPr/>
    </dgm:pt>
    <dgm:pt modelId="{4A35534A-0E1E-4F72-B8DE-ABFCFA5922E9}" type="pres">
      <dgm:prSet presAssocID="{5CDDFA38-000C-42A5-9053-52CFC80C3964}" presName="level3hierChild" presStyleCnt="0"/>
      <dgm:spPr/>
    </dgm:pt>
    <dgm:pt modelId="{ECD1DDC4-643D-4499-AAF6-CD41945B3A26}" type="pres">
      <dgm:prSet presAssocID="{6F0810B5-FE53-4CCD-B93A-E95BED06C795}" presName="conn2-1" presStyleLbl="parChTrans1D3" presStyleIdx="2" presStyleCnt="7"/>
      <dgm:spPr/>
    </dgm:pt>
    <dgm:pt modelId="{4FD6F846-95FA-4AF6-AB0A-AE3B89071BE2}" type="pres">
      <dgm:prSet presAssocID="{6F0810B5-FE53-4CCD-B93A-E95BED06C795}" presName="connTx" presStyleLbl="parChTrans1D3" presStyleIdx="2" presStyleCnt="7"/>
      <dgm:spPr/>
    </dgm:pt>
    <dgm:pt modelId="{12DEE69C-7DFC-4783-95F3-9E03DAE22B48}" type="pres">
      <dgm:prSet presAssocID="{ED8DA8D6-0E5B-489D-AEBC-6ABE029C3501}" presName="root2" presStyleCnt="0"/>
      <dgm:spPr/>
    </dgm:pt>
    <dgm:pt modelId="{04E87A1C-3C90-4A34-81E4-AAE1C536EABC}" type="pres">
      <dgm:prSet presAssocID="{ED8DA8D6-0E5B-489D-AEBC-6ABE029C3501}" presName="LevelTwoTextNode" presStyleLbl="node3" presStyleIdx="2" presStyleCnt="7">
        <dgm:presLayoutVars>
          <dgm:chPref val="3"/>
        </dgm:presLayoutVars>
      </dgm:prSet>
      <dgm:spPr/>
    </dgm:pt>
    <dgm:pt modelId="{E28C73F1-9F68-438A-AE8E-DD3FE28AD673}" type="pres">
      <dgm:prSet presAssocID="{ED8DA8D6-0E5B-489D-AEBC-6ABE029C3501}" presName="level3hierChild" presStyleCnt="0"/>
      <dgm:spPr/>
    </dgm:pt>
    <dgm:pt modelId="{A4B084B2-8D50-44B0-893A-36EA3E8BDEA6}" type="pres">
      <dgm:prSet presAssocID="{E618F9B9-A4A4-4617-9530-2AF99A395A47}" presName="root1" presStyleCnt="0"/>
      <dgm:spPr/>
    </dgm:pt>
    <dgm:pt modelId="{066AAD02-1E24-4B8B-B78F-C488B3B1FF72}" type="pres">
      <dgm:prSet presAssocID="{E618F9B9-A4A4-4617-9530-2AF99A395A47}" presName="LevelOneTextNode" presStyleLbl="node0" presStyleIdx="1" presStyleCnt="2">
        <dgm:presLayoutVars>
          <dgm:chPref val="3"/>
        </dgm:presLayoutVars>
      </dgm:prSet>
      <dgm:spPr/>
    </dgm:pt>
    <dgm:pt modelId="{265BF005-8035-40A1-96E4-10A0CB88BCE5}" type="pres">
      <dgm:prSet presAssocID="{E618F9B9-A4A4-4617-9530-2AF99A395A47}" presName="level2hierChild" presStyleCnt="0"/>
      <dgm:spPr/>
    </dgm:pt>
    <dgm:pt modelId="{FF33D065-30E5-400C-AD9B-4C96B265C37E}" type="pres">
      <dgm:prSet presAssocID="{9285FD29-FB27-46E5-AEA5-C72822FA7387}" presName="conn2-1" presStyleLbl="parChTrans1D2" presStyleIdx="2" presStyleCnt="4"/>
      <dgm:spPr/>
    </dgm:pt>
    <dgm:pt modelId="{30114FCD-BB27-4666-821C-49706F0C3754}" type="pres">
      <dgm:prSet presAssocID="{9285FD29-FB27-46E5-AEA5-C72822FA7387}" presName="connTx" presStyleLbl="parChTrans1D2" presStyleIdx="2" presStyleCnt="4"/>
      <dgm:spPr/>
    </dgm:pt>
    <dgm:pt modelId="{EB0DE63D-3A12-41C4-84CF-26B10B199B32}" type="pres">
      <dgm:prSet presAssocID="{6E961F11-13DE-4B1C-88C4-E613A9B83C8D}" presName="root2" presStyleCnt="0"/>
      <dgm:spPr/>
    </dgm:pt>
    <dgm:pt modelId="{F17AA1C7-6060-46C4-845E-E982A25636EA}" type="pres">
      <dgm:prSet presAssocID="{6E961F11-13DE-4B1C-88C4-E613A9B83C8D}" presName="LevelTwoTextNode" presStyleLbl="node2" presStyleIdx="2" presStyleCnt="4">
        <dgm:presLayoutVars>
          <dgm:chPref val="3"/>
        </dgm:presLayoutVars>
      </dgm:prSet>
      <dgm:spPr/>
    </dgm:pt>
    <dgm:pt modelId="{0BCA1602-8DAF-4DC5-BB15-2A3A39465CAB}" type="pres">
      <dgm:prSet presAssocID="{6E961F11-13DE-4B1C-88C4-E613A9B83C8D}" presName="level3hierChild" presStyleCnt="0"/>
      <dgm:spPr/>
    </dgm:pt>
    <dgm:pt modelId="{F4A2C4A3-9965-4C7E-B88C-4239F3AEBBA0}" type="pres">
      <dgm:prSet presAssocID="{08420D58-24CC-41E7-8246-9362CF53542B}" presName="conn2-1" presStyleLbl="parChTrans1D3" presStyleIdx="3" presStyleCnt="7"/>
      <dgm:spPr/>
    </dgm:pt>
    <dgm:pt modelId="{9617CEF3-842A-4036-8DAE-4ECC61D2BFAB}" type="pres">
      <dgm:prSet presAssocID="{08420D58-24CC-41E7-8246-9362CF53542B}" presName="connTx" presStyleLbl="parChTrans1D3" presStyleIdx="3" presStyleCnt="7"/>
      <dgm:spPr/>
    </dgm:pt>
    <dgm:pt modelId="{8ED0368D-CAC4-494F-83B0-21AE18B365F9}" type="pres">
      <dgm:prSet presAssocID="{7771B268-F76E-4EA2-B080-19F87925A554}" presName="root2" presStyleCnt="0"/>
      <dgm:spPr/>
    </dgm:pt>
    <dgm:pt modelId="{9A97B0BF-8013-4E3F-8010-43F8E1D20BE5}" type="pres">
      <dgm:prSet presAssocID="{7771B268-F76E-4EA2-B080-19F87925A554}" presName="LevelTwoTextNode" presStyleLbl="node3" presStyleIdx="3" presStyleCnt="7">
        <dgm:presLayoutVars>
          <dgm:chPref val="3"/>
        </dgm:presLayoutVars>
      </dgm:prSet>
      <dgm:spPr/>
    </dgm:pt>
    <dgm:pt modelId="{28A590BD-832F-4528-931B-184476412DF9}" type="pres">
      <dgm:prSet presAssocID="{7771B268-F76E-4EA2-B080-19F87925A554}" presName="level3hierChild" presStyleCnt="0"/>
      <dgm:spPr/>
    </dgm:pt>
    <dgm:pt modelId="{CD9433C9-CB5F-4495-B1B8-F99633471E2A}" type="pres">
      <dgm:prSet presAssocID="{347B3D6D-793C-4C3D-9F1A-847AB6299C07}" presName="conn2-1" presStyleLbl="parChTrans1D3" presStyleIdx="4" presStyleCnt="7"/>
      <dgm:spPr/>
    </dgm:pt>
    <dgm:pt modelId="{5794E951-D54A-478E-916B-C5C61058708F}" type="pres">
      <dgm:prSet presAssocID="{347B3D6D-793C-4C3D-9F1A-847AB6299C07}" presName="connTx" presStyleLbl="parChTrans1D3" presStyleIdx="4" presStyleCnt="7"/>
      <dgm:spPr/>
    </dgm:pt>
    <dgm:pt modelId="{6F5DB31B-0A0E-4A9D-9FAF-80114FC59166}" type="pres">
      <dgm:prSet presAssocID="{DA3141A3-39CD-4652-8041-028DE0931D22}" presName="root2" presStyleCnt="0"/>
      <dgm:spPr/>
    </dgm:pt>
    <dgm:pt modelId="{D563F6BD-312E-40E6-A77A-D168FFE45B28}" type="pres">
      <dgm:prSet presAssocID="{DA3141A3-39CD-4652-8041-028DE0931D22}" presName="LevelTwoTextNode" presStyleLbl="node3" presStyleIdx="4" presStyleCnt="7">
        <dgm:presLayoutVars>
          <dgm:chPref val="3"/>
        </dgm:presLayoutVars>
      </dgm:prSet>
      <dgm:spPr/>
    </dgm:pt>
    <dgm:pt modelId="{2DDDD62B-7A9D-4A5C-BD9D-EA3B3C53D92A}" type="pres">
      <dgm:prSet presAssocID="{DA3141A3-39CD-4652-8041-028DE0931D22}" presName="level3hierChild" presStyleCnt="0"/>
      <dgm:spPr/>
    </dgm:pt>
    <dgm:pt modelId="{E186043E-DD05-431F-AC40-DB00BFB4F08A}" type="pres">
      <dgm:prSet presAssocID="{D59F08A2-5369-4228-8BAD-8F7BF4BE4DD9}" presName="conn2-1" presStyleLbl="parChTrans1D3" presStyleIdx="5" presStyleCnt="7"/>
      <dgm:spPr/>
    </dgm:pt>
    <dgm:pt modelId="{107A97B4-1958-4C5E-B676-1A2F4CE15A9A}" type="pres">
      <dgm:prSet presAssocID="{D59F08A2-5369-4228-8BAD-8F7BF4BE4DD9}" presName="connTx" presStyleLbl="parChTrans1D3" presStyleIdx="5" presStyleCnt="7"/>
      <dgm:spPr/>
    </dgm:pt>
    <dgm:pt modelId="{12FC852C-CBBF-4B95-9B1A-5F1134338970}" type="pres">
      <dgm:prSet presAssocID="{0E53805A-5290-4140-8EE1-6742BB4CFFC5}" presName="root2" presStyleCnt="0"/>
      <dgm:spPr/>
    </dgm:pt>
    <dgm:pt modelId="{DE6160C3-CC3F-4296-B49C-01741C915AC1}" type="pres">
      <dgm:prSet presAssocID="{0E53805A-5290-4140-8EE1-6742BB4CFFC5}" presName="LevelTwoTextNode" presStyleLbl="node3" presStyleIdx="5" presStyleCnt="7">
        <dgm:presLayoutVars>
          <dgm:chPref val="3"/>
        </dgm:presLayoutVars>
      </dgm:prSet>
      <dgm:spPr/>
    </dgm:pt>
    <dgm:pt modelId="{C8BDDF00-13ED-4AE0-932B-DAF4D23EFD58}" type="pres">
      <dgm:prSet presAssocID="{0E53805A-5290-4140-8EE1-6742BB4CFFC5}" presName="level3hierChild" presStyleCnt="0"/>
      <dgm:spPr/>
    </dgm:pt>
    <dgm:pt modelId="{08AFCCD5-3065-4FB2-A02D-1185BF435B3A}" type="pres">
      <dgm:prSet presAssocID="{BFFCE4D8-28E6-4C55-9727-D3EB6890A9DC}" presName="conn2-1" presStyleLbl="parChTrans1D2" presStyleIdx="3" presStyleCnt="4"/>
      <dgm:spPr/>
    </dgm:pt>
    <dgm:pt modelId="{D5C3E7B8-CC6A-4D32-A24A-FEDE0573DF06}" type="pres">
      <dgm:prSet presAssocID="{BFFCE4D8-28E6-4C55-9727-D3EB6890A9DC}" presName="connTx" presStyleLbl="parChTrans1D2" presStyleIdx="3" presStyleCnt="4"/>
      <dgm:spPr/>
    </dgm:pt>
    <dgm:pt modelId="{C9E00138-086F-46CE-B7A5-E99D7CC83ECF}" type="pres">
      <dgm:prSet presAssocID="{64F0F510-1E97-45DF-91A6-3D72E9E66BD8}" presName="root2" presStyleCnt="0"/>
      <dgm:spPr/>
    </dgm:pt>
    <dgm:pt modelId="{0E0546CD-4EFD-4CFE-AC03-2A707D881170}" type="pres">
      <dgm:prSet presAssocID="{64F0F510-1E97-45DF-91A6-3D72E9E66BD8}" presName="LevelTwoTextNode" presStyleLbl="node2" presStyleIdx="3" presStyleCnt="4">
        <dgm:presLayoutVars>
          <dgm:chPref val="3"/>
        </dgm:presLayoutVars>
      </dgm:prSet>
      <dgm:spPr/>
    </dgm:pt>
    <dgm:pt modelId="{121AF333-E44D-444A-9E6D-461326B30C94}" type="pres">
      <dgm:prSet presAssocID="{64F0F510-1E97-45DF-91A6-3D72E9E66BD8}" presName="level3hierChild" presStyleCnt="0"/>
      <dgm:spPr/>
    </dgm:pt>
    <dgm:pt modelId="{AED04F98-D722-47F6-8075-B180D8757481}" type="pres">
      <dgm:prSet presAssocID="{FE264FA3-DBE9-471D-AE4A-5EF7AC08D173}" presName="conn2-1" presStyleLbl="parChTrans1D3" presStyleIdx="6" presStyleCnt="7"/>
      <dgm:spPr/>
    </dgm:pt>
    <dgm:pt modelId="{3E2F20BA-FFB8-4307-88A3-31EEFE268314}" type="pres">
      <dgm:prSet presAssocID="{FE264FA3-DBE9-471D-AE4A-5EF7AC08D173}" presName="connTx" presStyleLbl="parChTrans1D3" presStyleIdx="6" presStyleCnt="7"/>
      <dgm:spPr/>
    </dgm:pt>
    <dgm:pt modelId="{E9B7C85A-1388-4566-9BEF-B6EADC81415E}" type="pres">
      <dgm:prSet presAssocID="{D2C15F6E-1063-4D3C-AA54-4497CDB9F1AF}" presName="root2" presStyleCnt="0"/>
      <dgm:spPr/>
    </dgm:pt>
    <dgm:pt modelId="{38114954-4299-4A92-ACBB-D0424FA0129C}" type="pres">
      <dgm:prSet presAssocID="{D2C15F6E-1063-4D3C-AA54-4497CDB9F1AF}" presName="LevelTwoTextNode" presStyleLbl="node3" presStyleIdx="6" presStyleCnt="7">
        <dgm:presLayoutVars>
          <dgm:chPref val="3"/>
        </dgm:presLayoutVars>
      </dgm:prSet>
      <dgm:spPr/>
    </dgm:pt>
    <dgm:pt modelId="{4FBE2DA3-659D-410F-BA86-4B01A6CD3A3D}" type="pres">
      <dgm:prSet presAssocID="{D2C15F6E-1063-4D3C-AA54-4497CDB9F1AF}" presName="level3hierChild" presStyleCnt="0"/>
      <dgm:spPr/>
    </dgm:pt>
  </dgm:ptLst>
  <dgm:cxnLst>
    <dgm:cxn modelId="{5E0A9B06-D57E-40C2-89DB-C3375EEB2C48}" type="presOf" srcId="{BE99D5DA-8B3A-4F54-B29C-E903E2878DAE}" destId="{8BE074D7-6646-4528-911B-EE6495DCDC72}" srcOrd="1" destOrd="0" presId="urn:microsoft.com/office/officeart/2005/8/layout/hierarchy2"/>
    <dgm:cxn modelId="{D54F610A-AB0E-4A03-B370-738798B28261}" type="presOf" srcId="{6F0810B5-FE53-4CCD-B93A-E95BED06C795}" destId="{ECD1DDC4-643D-4499-AAF6-CD41945B3A26}" srcOrd="0" destOrd="0" presId="urn:microsoft.com/office/officeart/2005/8/layout/hierarchy2"/>
    <dgm:cxn modelId="{40899112-B006-41C5-9AAB-012BCD32510F}" type="presOf" srcId="{7292A7BD-15C3-42F6-8954-57E46D40F3ED}" destId="{0964F291-6F08-41A1-AF10-D3F2DE333462}" srcOrd="1" destOrd="0" presId="urn:microsoft.com/office/officeart/2005/8/layout/hierarchy2"/>
    <dgm:cxn modelId="{81785A1A-DC63-43A4-A494-BA16E2C1BF78}" type="presOf" srcId="{347B3D6D-793C-4C3D-9F1A-847AB6299C07}" destId="{CD9433C9-CB5F-4495-B1B8-F99633471E2A}" srcOrd="0" destOrd="0" presId="urn:microsoft.com/office/officeart/2005/8/layout/hierarchy2"/>
    <dgm:cxn modelId="{7D4FE22A-E7AC-4D4B-A60B-98885673E8EF}" type="presOf" srcId="{D59F08A2-5369-4228-8BAD-8F7BF4BE4DD9}" destId="{107A97B4-1958-4C5E-B676-1A2F4CE15A9A}" srcOrd="1" destOrd="0" presId="urn:microsoft.com/office/officeart/2005/8/layout/hierarchy2"/>
    <dgm:cxn modelId="{3B8D802E-7F88-4FB4-B47D-CDDF27C8E614}" type="presOf" srcId="{08420D58-24CC-41E7-8246-9362CF53542B}" destId="{F4A2C4A3-9965-4C7E-B88C-4239F3AEBBA0}" srcOrd="0" destOrd="0" presId="urn:microsoft.com/office/officeart/2005/8/layout/hierarchy2"/>
    <dgm:cxn modelId="{67B6C52F-11B7-4F09-A4E6-AAD4A6168457}" type="presOf" srcId="{D4F0AFF9-D416-4AF1-9F37-14A61D34F4F0}" destId="{F8336E6B-F745-49AC-A064-F5674D790F01}" srcOrd="1" destOrd="0" presId="urn:microsoft.com/office/officeart/2005/8/layout/hierarchy2"/>
    <dgm:cxn modelId="{75C23D37-FD24-4EBD-B9E8-3C05ED7E8A88}" srcId="{3666586A-295D-47B5-BE0E-912656E0ED2E}" destId="{E618F9B9-A4A4-4617-9530-2AF99A395A47}" srcOrd="1" destOrd="0" parTransId="{AF560D00-F4CD-44CD-9AA8-F44018611889}" sibTransId="{C2D614E2-88CB-417B-A8EC-5BCDA0EF61FC}"/>
    <dgm:cxn modelId="{CF4F4A37-B9B5-4B83-85E3-9A64C501F911}" type="presOf" srcId="{F1313B11-81D4-4E58-B7A0-274DAB039336}" destId="{01698332-1237-44EF-8D2C-293B4ADD975B}" srcOrd="1" destOrd="0" presId="urn:microsoft.com/office/officeart/2005/8/layout/hierarchy2"/>
    <dgm:cxn modelId="{AF3AEA3D-B3A9-4092-884A-181E46E9562E}" type="presOf" srcId="{0E53805A-5290-4140-8EE1-6742BB4CFFC5}" destId="{DE6160C3-CC3F-4296-B49C-01741C915AC1}" srcOrd="0" destOrd="0" presId="urn:microsoft.com/office/officeart/2005/8/layout/hierarchy2"/>
    <dgm:cxn modelId="{12B49540-7B1E-484A-BE9E-DC34286FA878}" srcId="{4B55894E-26E6-410C-A36A-BA1C2A20DDD6}" destId="{ED8DA8D6-0E5B-489D-AEBC-6ABE029C3501}" srcOrd="1" destOrd="0" parTransId="{6F0810B5-FE53-4CCD-B93A-E95BED06C795}" sibTransId="{D08AF508-9A00-4860-944A-DEEC502BD338}"/>
    <dgm:cxn modelId="{45720763-A1A2-42D7-941D-49C374F6086E}" type="presOf" srcId="{D59F08A2-5369-4228-8BAD-8F7BF4BE4DD9}" destId="{E186043E-DD05-431F-AC40-DB00BFB4F08A}" srcOrd="0" destOrd="0" presId="urn:microsoft.com/office/officeart/2005/8/layout/hierarchy2"/>
    <dgm:cxn modelId="{897F0F45-0CF0-40DF-94FB-76EEBDBB78FC}" type="presOf" srcId="{F1313B11-81D4-4E58-B7A0-274DAB039336}" destId="{7A82E0E2-BAC2-465C-9BAF-6427D07426F5}" srcOrd="0" destOrd="0" presId="urn:microsoft.com/office/officeart/2005/8/layout/hierarchy2"/>
    <dgm:cxn modelId="{D0F4744D-C5F7-463C-A0FC-9C43A0A2D66E}" type="presOf" srcId="{9285FD29-FB27-46E5-AEA5-C72822FA7387}" destId="{FF33D065-30E5-400C-AD9B-4C96B265C37E}" srcOrd="0" destOrd="0" presId="urn:microsoft.com/office/officeart/2005/8/layout/hierarchy2"/>
    <dgm:cxn modelId="{E38C8171-2128-4DC5-8D36-DAD180EDE787}" type="presOf" srcId="{FE264FA3-DBE9-471D-AE4A-5EF7AC08D173}" destId="{AED04F98-D722-47F6-8075-B180D8757481}" srcOrd="0" destOrd="0" presId="urn:microsoft.com/office/officeart/2005/8/layout/hierarchy2"/>
    <dgm:cxn modelId="{374D8A54-7583-4586-8EBD-08D8D12BC0B7}" srcId="{64F0F510-1E97-45DF-91A6-3D72E9E66BD8}" destId="{D2C15F6E-1063-4D3C-AA54-4497CDB9F1AF}" srcOrd="0" destOrd="0" parTransId="{FE264FA3-DBE9-471D-AE4A-5EF7AC08D173}" sibTransId="{EF8EACEF-2E51-4569-9801-B7E6861454BC}"/>
    <dgm:cxn modelId="{3327E754-B981-4216-B0D9-24CF2343A481}" type="presOf" srcId="{FE264FA3-DBE9-471D-AE4A-5EF7AC08D173}" destId="{3E2F20BA-FFB8-4307-88A3-31EEFE268314}" srcOrd="1" destOrd="0" presId="urn:microsoft.com/office/officeart/2005/8/layout/hierarchy2"/>
    <dgm:cxn modelId="{B9D03E76-1CCF-4783-935B-72D4892D628F}" type="presOf" srcId="{64F0F510-1E97-45DF-91A6-3D72E9E66BD8}" destId="{0E0546CD-4EFD-4CFE-AC03-2A707D881170}" srcOrd="0" destOrd="0" presId="urn:microsoft.com/office/officeart/2005/8/layout/hierarchy2"/>
    <dgm:cxn modelId="{50B2CF7B-6D67-482C-A10E-004D908ED662}" srcId="{E618F9B9-A4A4-4617-9530-2AF99A395A47}" destId="{64F0F510-1E97-45DF-91A6-3D72E9E66BD8}" srcOrd="1" destOrd="0" parTransId="{BFFCE4D8-28E6-4C55-9727-D3EB6890A9DC}" sibTransId="{EA563CFE-6751-489E-82BC-A580DA9F0142}"/>
    <dgm:cxn modelId="{65C29481-D29C-49A8-9AA6-4C4F1736B8F1}" type="presOf" srcId="{6E961F11-13DE-4B1C-88C4-E613A9B83C8D}" destId="{F17AA1C7-6060-46C4-845E-E982A25636EA}" srcOrd="0" destOrd="0" presId="urn:microsoft.com/office/officeart/2005/8/layout/hierarchy2"/>
    <dgm:cxn modelId="{3287E083-A326-412D-BF4A-574D9B076E3B}" type="presOf" srcId="{D398DC2E-6031-44D5-A1BF-F0527FD0DE96}" destId="{02A77BF7-182A-4F57-96D4-46FE67F66EF9}" srcOrd="0" destOrd="0" presId="urn:microsoft.com/office/officeart/2005/8/layout/hierarchy2"/>
    <dgm:cxn modelId="{F9839484-D043-4FC7-B798-B4B877970252}" srcId="{D398DC2E-6031-44D5-A1BF-F0527FD0DE96}" destId="{04EBD3B5-0CB0-4A22-9F4E-6F0075B7B30F}" srcOrd="0" destOrd="0" parTransId="{D4F0AFF9-D416-4AF1-9F37-14A61D34F4F0}" sibTransId="{93EB24B2-CCE3-4B2B-9F2F-E79D64BF9045}"/>
    <dgm:cxn modelId="{BD5C8F8B-710E-4A24-B823-0ED4EF6A6960}" type="presOf" srcId="{442837BD-01EE-4F0D-920A-0F6B1F3DC8EF}" destId="{92E3BE2D-5B4D-41F8-BC3C-F29D6800AF92}" srcOrd="0" destOrd="0" presId="urn:microsoft.com/office/officeart/2005/8/layout/hierarchy2"/>
    <dgm:cxn modelId="{D3F8B98B-EA7B-47E7-A464-9A3D7BD45B15}" type="presOf" srcId="{BE99D5DA-8B3A-4F54-B29C-E903E2878DAE}" destId="{E81CAD1B-66E2-43BD-A8FB-3BCFB14E4AF5}" srcOrd="0" destOrd="0" presId="urn:microsoft.com/office/officeart/2005/8/layout/hierarchy2"/>
    <dgm:cxn modelId="{F4F1F68C-57DB-44C3-A25B-6907CA99FC78}" type="presOf" srcId="{D2C15F6E-1063-4D3C-AA54-4497CDB9F1AF}" destId="{38114954-4299-4A92-ACBB-D0424FA0129C}" srcOrd="0" destOrd="0" presId="urn:microsoft.com/office/officeart/2005/8/layout/hierarchy2"/>
    <dgm:cxn modelId="{F2ADCE8E-CD89-4056-A064-9CC3E381C6E7}" srcId="{E618F9B9-A4A4-4617-9530-2AF99A395A47}" destId="{6E961F11-13DE-4B1C-88C4-E613A9B83C8D}" srcOrd="0" destOrd="0" parTransId="{9285FD29-FB27-46E5-AEA5-C72822FA7387}" sibTransId="{DE2DA127-FDA8-41F2-988F-D3D13D7344BB}"/>
    <dgm:cxn modelId="{20F85D95-85EC-4B53-A5E4-740BE6AD17EB}" type="presOf" srcId="{DA3141A3-39CD-4652-8041-028DE0931D22}" destId="{D563F6BD-312E-40E6-A77A-D168FFE45B28}" srcOrd="0" destOrd="0" presId="urn:microsoft.com/office/officeart/2005/8/layout/hierarchy2"/>
    <dgm:cxn modelId="{728D3097-4C69-482E-9899-CFF0EF852D56}" srcId="{6E961F11-13DE-4B1C-88C4-E613A9B83C8D}" destId="{0E53805A-5290-4140-8EE1-6742BB4CFFC5}" srcOrd="2" destOrd="0" parTransId="{D59F08A2-5369-4228-8BAD-8F7BF4BE4DD9}" sibTransId="{C2D16244-1DC8-4477-8C9E-0F84AB7DF932}"/>
    <dgm:cxn modelId="{E3386B9E-222D-48E2-9992-73F4F4314F53}" type="presOf" srcId="{6F0810B5-FE53-4CCD-B93A-E95BED06C795}" destId="{4FD6F846-95FA-4AF6-AB0A-AE3B89071BE2}" srcOrd="1" destOrd="0" presId="urn:microsoft.com/office/officeart/2005/8/layout/hierarchy2"/>
    <dgm:cxn modelId="{4B28EF9E-1624-46CD-A2F7-20D6BD205DBD}" type="presOf" srcId="{347B3D6D-793C-4C3D-9F1A-847AB6299C07}" destId="{5794E951-D54A-478E-916B-C5C61058708F}" srcOrd="1" destOrd="0" presId="urn:microsoft.com/office/officeart/2005/8/layout/hierarchy2"/>
    <dgm:cxn modelId="{24B9279F-9429-441E-AB37-382A62F7A698}" srcId="{4B55894E-26E6-410C-A36A-BA1C2A20DDD6}" destId="{5CDDFA38-000C-42A5-9053-52CFC80C3964}" srcOrd="0" destOrd="0" parTransId="{7292A7BD-15C3-42F6-8954-57E46D40F3ED}" sibTransId="{F6A0B593-27D9-4538-9DDF-BF6DFE166BE3}"/>
    <dgm:cxn modelId="{64A523A2-D3DB-43AB-BAC9-5DFA61528BDB}" type="presOf" srcId="{9285FD29-FB27-46E5-AEA5-C72822FA7387}" destId="{30114FCD-BB27-4666-821C-49706F0C3754}" srcOrd="1" destOrd="0" presId="urn:microsoft.com/office/officeart/2005/8/layout/hierarchy2"/>
    <dgm:cxn modelId="{8A0879AD-8BFB-4B31-BAD2-4A55D1AB2BB2}" srcId="{442837BD-01EE-4F0D-920A-0F6B1F3DC8EF}" destId="{D398DC2E-6031-44D5-A1BF-F0527FD0DE96}" srcOrd="0" destOrd="0" parTransId="{BE99D5DA-8B3A-4F54-B29C-E903E2878DAE}" sibTransId="{5A259509-16B8-4690-9D66-4E95D56721FE}"/>
    <dgm:cxn modelId="{4324D2AD-FE04-4DE4-9E81-6A6A5BD6D44A}" srcId="{3666586A-295D-47B5-BE0E-912656E0ED2E}" destId="{442837BD-01EE-4F0D-920A-0F6B1F3DC8EF}" srcOrd="0" destOrd="0" parTransId="{874D1D83-C173-437C-8BFF-198AEB78AED9}" sibTransId="{1F17723F-5924-422D-B78C-A549FB452126}"/>
    <dgm:cxn modelId="{4A4698BD-9807-49E7-8BCA-3B48241A78FA}" type="presOf" srcId="{BFFCE4D8-28E6-4C55-9727-D3EB6890A9DC}" destId="{D5C3E7B8-CC6A-4D32-A24A-FEDE0573DF06}" srcOrd="1" destOrd="0" presId="urn:microsoft.com/office/officeart/2005/8/layout/hierarchy2"/>
    <dgm:cxn modelId="{CB3310C2-8E0C-4368-8E5D-3FF90E1D028B}" type="presOf" srcId="{08420D58-24CC-41E7-8246-9362CF53542B}" destId="{9617CEF3-842A-4036-8DAE-4ECC61D2BFAB}" srcOrd="1" destOrd="0" presId="urn:microsoft.com/office/officeart/2005/8/layout/hierarchy2"/>
    <dgm:cxn modelId="{451492C4-32AF-443A-8C77-D3E89857AB80}" type="presOf" srcId="{ED8DA8D6-0E5B-489D-AEBC-6ABE029C3501}" destId="{04E87A1C-3C90-4A34-81E4-AAE1C536EABC}" srcOrd="0" destOrd="0" presId="urn:microsoft.com/office/officeart/2005/8/layout/hierarchy2"/>
    <dgm:cxn modelId="{CB1715C6-DE32-4FC6-AD63-CC9E9B4847FA}" type="presOf" srcId="{4B55894E-26E6-410C-A36A-BA1C2A20DDD6}" destId="{E526B357-31C5-4035-8A5F-7A8C343B3388}" srcOrd="0" destOrd="0" presId="urn:microsoft.com/office/officeart/2005/8/layout/hierarchy2"/>
    <dgm:cxn modelId="{5EA0FBC6-769A-4ACB-AF42-14B19598C040}" type="presOf" srcId="{D4F0AFF9-D416-4AF1-9F37-14A61D34F4F0}" destId="{111EA8C0-7CF7-4AC5-B556-BD447331E05E}" srcOrd="0" destOrd="0" presId="urn:microsoft.com/office/officeart/2005/8/layout/hierarchy2"/>
    <dgm:cxn modelId="{A5F28FCB-F437-407D-BE7B-F17D35CC8276}" type="presOf" srcId="{E618F9B9-A4A4-4617-9530-2AF99A395A47}" destId="{066AAD02-1E24-4B8B-B78F-C488B3B1FF72}" srcOrd="0" destOrd="0" presId="urn:microsoft.com/office/officeart/2005/8/layout/hierarchy2"/>
    <dgm:cxn modelId="{BCD0A6D4-2B4D-4856-89C3-8A08CAD1FC50}" type="presOf" srcId="{3666586A-295D-47B5-BE0E-912656E0ED2E}" destId="{088E8FFA-871D-477F-8C50-5D783F9DB256}" srcOrd="0" destOrd="0" presId="urn:microsoft.com/office/officeart/2005/8/layout/hierarchy2"/>
    <dgm:cxn modelId="{D75192D7-CE74-466D-8517-8E753155B1BB}" type="presOf" srcId="{BFFCE4D8-28E6-4C55-9727-D3EB6890A9DC}" destId="{08AFCCD5-3065-4FB2-A02D-1185BF435B3A}" srcOrd="0" destOrd="0" presId="urn:microsoft.com/office/officeart/2005/8/layout/hierarchy2"/>
    <dgm:cxn modelId="{6342A7D8-CA57-4F37-9463-58316BB46F01}" srcId="{6E961F11-13DE-4B1C-88C4-E613A9B83C8D}" destId="{DA3141A3-39CD-4652-8041-028DE0931D22}" srcOrd="1" destOrd="0" parTransId="{347B3D6D-793C-4C3D-9F1A-847AB6299C07}" sibTransId="{739ECF85-9DF4-4D1E-9431-63E57BEC0272}"/>
    <dgm:cxn modelId="{2668E4D9-FC88-4437-BC75-F5DDFE13E963}" type="presOf" srcId="{7292A7BD-15C3-42F6-8954-57E46D40F3ED}" destId="{2C109627-97A2-4823-B6F5-BAFBE430BD4B}" srcOrd="0" destOrd="0" presId="urn:microsoft.com/office/officeart/2005/8/layout/hierarchy2"/>
    <dgm:cxn modelId="{D8BC0DDA-9E82-4EC5-B13D-4E450C0124C1}" type="presOf" srcId="{5CDDFA38-000C-42A5-9053-52CFC80C3964}" destId="{6E05FDB0-6B0A-493B-A23B-401C3DBB7A35}" srcOrd="0" destOrd="0" presId="urn:microsoft.com/office/officeart/2005/8/layout/hierarchy2"/>
    <dgm:cxn modelId="{DAA78BDF-2DA2-4C3C-8E02-85119AD1D45E}" type="presOf" srcId="{04EBD3B5-0CB0-4A22-9F4E-6F0075B7B30F}" destId="{2C6011E4-4AA4-4787-A38B-A1CC47FECC38}" srcOrd="0" destOrd="0" presId="urn:microsoft.com/office/officeart/2005/8/layout/hierarchy2"/>
    <dgm:cxn modelId="{19010DE7-A214-4C35-AB20-FBBADE6F50D6}" srcId="{442837BD-01EE-4F0D-920A-0F6B1F3DC8EF}" destId="{4B55894E-26E6-410C-A36A-BA1C2A20DDD6}" srcOrd="1" destOrd="0" parTransId="{F1313B11-81D4-4E58-B7A0-274DAB039336}" sibTransId="{41573885-EA1C-4B4B-B31F-D912DABE2629}"/>
    <dgm:cxn modelId="{2B0A68EB-725C-4EA7-BC14-677316C8C1AC}" type="presOf" srcId="{7771B268-F76E-4EA2-B080-19F87925A554}" destId="{9A97B0BF-8013-4E3F-8010-43F8E1D20BE5}" srcOrd="0" destOrd="0" presId="urn:microsoft.com/office/officeart/2005/8/layout/hierarchy2"/>
    <dgm:cxn modelId="{A8EF6DFF-95CC-45E3-A884-2E076C2F68E0}" srcId="{6E961F11-13DE-4B1C-88C4-E613A9B83C8D}" destId="{7771B268-F76E-4EA2-B080-19F87925A554}" srcOrd="0" destOrd="0" parTransId="{08420D58-24CC-41E7-8246-9362CF53542B}" sibTransId="{7254A0A1-ABC0-4EF0-AA31-40CDDA020F13}"/>
    <dgm:cxn modelId="{859AB110-AB26-45F8-9BAE-32D1D173075E}" type="presParOf" srcId="{088E8FFA-871D-477F-8C50-5D783F9DB256}" destId="{5E85406F-E2EE-4FFB-A28F-49161DF9216C}" srcOrd="0" destOrd="0" presId="urn:microsoft.com/office/officeart/2005/8/layout/hierarchy2"/>
    <dgm:cxn modelId="{B4D83467-6D91-414B-81DE-16E9184177AA}" type="presParOf" srcId="{5E85406F-E2EE-4FFB-A28F-49161DF9216C}" destId="{92E3BE2D-5B4D-41F8-BC3C-F29D6800AF92}" srcOrd="0" destOrd="0" presId="urn:microsoft.com/office/officeart/2005/8/layout/hierarchy2"/>
    <dgm:cxn modelId="{0D05D4D4-01D2-427B-8E0A-B8593103C90F}" type="presParOf" srcId="{5E85406F-E2EE-4FFB-A28F-49161DF9216C}" destId="{79725FEE-8D2D-4E5E-B9C8-9AB79403B6A3}" srcOrd="1" destOrd="0" presId="urn:microsoft.com/office/officeart/2005/8/layout/hierarchy2"/>
    <dgm:cxn modelId="{4EF882B7-39E9-4CAA-BABF-9D42CB63E7F9}" type="presParOf" srcId="{79725FEE-8D2D-4E5E-B9C8-9AB79403B6A3}" destId="{E81CAD1B-66E2-43BD-A8FB-3BCFB14E4AF5}" srcOrd="0" destOrd="0" presId="urn:microsoft.com/office/officeart/2005/8/layout/hierarchy2"/>
    <dgm:cxn modelId="{E3E03178-93AF-4010-8EA1-8EF56ED0CE6B}" type="presParOf" srcId="{E81CAD1B-66E2-43BD-A8FB-3BCFB14E4AF5}" destId="{8BE074D7-6646-4528-911B-EE6495DCDC72}" srcOrd="0" destOrd="0" presId="urn:microsoft.com/office/officeart/2005/8/layout/hierarchy2"/>
    <dgm:cxn modelId="{BDED96D4-0472-42FA-B813-F220F2AD9FCC}" type="presParOf" srcId="{79725FEE-8D2D-4E5E-B9C8-9AB79403B6A3}" destId="{1FC20310-366F-4F83-87B7-645BE563DA30}" srcOrd="1" destOrd="0" presId="urn:microsoft.com/office/officeart/2005/8/layout/hierarchy2"/>
    <dgm:cxn modelId="{68613505-0692-4273-AB35-E43F86779134}" type="presParOf" srcId="{1FC20310-366F-4F83-87B7-645BE563DA30}" destId="{02A77BF7-182A-4F57-96D4-46FE67F66EF9}" srcOrd="0" destOrd="0" presId="urn:microsoft.com/office/officeart/2005/8/layout/hierarchy2"/>
    <dgm:cxn modelId="{5CCA2BF7-74CD-4828-892A-5C3A6A3718DB}" type="presParOf" srcId="{1FC20310-366F-4F83-87B7-645BE563DA30}" destId="{1617A67D-9956-4F15-A1B0-8FC1B986699A}" srcOrd="1" destOrd="0" presId="urn:microsoft.com/office/officeart/2005/8/layout/hierarchy2"/>
    <dgm:cxn modelId="{28C3E7A1-FF85-48B8-8952-7B1923DA69A4}" type="presParOf" srcId="{1617A67D-9956-4F15-A1B0-8FC1B986699A}" destId="{111EA8C0-7CF7-4AC5-B556-BD447331E05E}" srcOrd="0" destOrd="0" presId="urn:microsoft.com/office/officeart/2005/8/layout/hierarchy2"/>
    <dgm:cxn modelId="{F1183DC0-85F0-4FF1-97EE-9BACCB98EBDE}" type="presParOf" srcId="{111EA8C0-7CF7-4AC5-B556-BD447331E05E}" destId="{F8336E6B-F745-49AC-A064-F5674D790F01}" srcOrd="0" destOrd="0" presId="urn:microsoft.com/office/officeart/2005/8/layout/hierarchy2"/>
    <dgm:cxn modelId="{FF560BAB-DAD6-415F-B797-DD3D43F5A899}" type="presParOf" srcId="{1617A67D-9956-4F15-A1B0-8FC1B986699A}" destId="{29933175-BC73-4FF2-9058-123B2ABEA871}" srcOrd="1" destOrd="0" presId="urn:microsoft.com/office/officeart/2005/8/layout/hierarchy2"/>
    <dgm:cxn modelId="{205C08F7-9CD0-4595-9722-DD5BE5C8E474}" type="presParOf" srcId="{29933175-BC73-4FF2-9058-123B2ABEA871}" destId="{2C6011E4-4AA4-4787-A38B-A1CC47FECC38}" srcOrd="0" destOrd="0" presId="urn:microsoft.com/office/officeart/2005/8/layout/hierarchy2"/>
    <dgm:cxn modelId="{9307D5B5-2776-4F0F-A828-76837CA17DB0}" type="presParOf" srcId="{29933175-BC73-4FF2-9058-123B2ABEA871}" destId="{75787904-6625-4DB3-B5CC-852BDDD46D3F}" srcOrd="1" destOrd="0" presId="urn:microsoft.com/office/officeart/2005/8/layout/hierarchy2"/>
    <dgm:cxn modelId="{E64D4936-AF2C-43CA-AC14-E80357FBCD2A}" type="presParOf" srcId="{79725FEE-8D2D-4E5E-B9C8-9AB79403B6A3}" destId="{7A82E0E2-BAC2-465C-9BAF-6427D07426F5}" srcOrd="2" destOrd="0" presId="urn:microsoft.com/office/officeart/2005/8/layout/hierarchy2"/>
    <dgm:cxn modelId="{7FF8B061-0BC9-4C1D-90C1-24CD1C8832C4}" type="presParOf" srcId="{7A82E0E2-BAC2-465C-9BAF-6427D07426F5}" destId="{01698332-1237-44EF-8D2C-293B4ADD975B}" srcOrd="0" destOrd="0" presId="urn:microsoft.com/office/officeart/2005/8/layout/hierarchy2"/>
    <dgm:cxn modelId="{68A9CCF9-D38D-46CA-B8C3-347B65049421}" type="presParOf" srcId="{79725FEE-8D2D-4E5E-B9C8-9AB79403B6A3}" destId="{804FDDEE-57F8-4A96-A0D7-CB06165F719E}" srcOrd="3" destOrd="0" presId="urn:microsoft.com/office/officeart/2005/8/layout/hierarchy2"/>
    <dgm:cxn modelId="{C52E7A41-042F-473C-917D-8CF1FDB42F31}" type="presParOf" srcId="{804FDDEE-57F8-4A96-A0D7-CB06165F719E}" destId="{E526B357-31C5-4035-8A5F-7A8C343B3388}" srcOrd="0" destOrd="0" presId="urn:microsoft.com/office/officeart/2005/8/layout/hierarchy2"/>
    <dgm:cxn modelId="{83E098DA-8140-429A-922A-AB46B6F7D34B}" type="presParOf" srcId="{804FDDEE-57F8-4A96-A0D7-CB06165F719E}" destId="{E69308AD-F245-4CE2-84A5-E3782B003EAB}" srcOrd="1" destOrd="0" presId="urn:microsoft.com/office/officeart/2005/8/layout/hierarchy2"/>
    <dgm:cxn modelId="{567BAA8E-C1DB-4CB1-B5B6-B1B856E4311C}" type="presParOf" srcId="{E69308AD-F245-4CE2-84A5-E3782B003EAB}" destId="{2C109627-97A2-4823-B6F5-BAFBE430BD4B}" srcOrd="0" destOrd="0" presId="urn:microsoft.com/office/officeart/2005/8/layout/hierarchy2"/>
    <dgm:cxn modelId="{C8EAE6E1-2F74-4A92-BE12-A9CCCAF5D738}" type="presParOf" srcId="{2C109627-97A2-4823-B6F5-BAFBE430BD4B}" destId="{0964F291-6F08-41A1-AF10-D3F2DE333462}" srcOrd="0" destOrd="0" presId="urn:microsoft.com/office/officeart/2005/8/layout/hierarchy2"/>
    <dgm:cxn modelId="{3D6D7BAE-CA3B-4AD5-A13D-F3DB2E3AB0EF}" type="presParOf" srcId="{E69308AD-F245-4CE2-84A5-E3782B003EAB}" destId="{A8942011-53E8-4287-A8D0-0A5AF5E47981}" srcOrd="1" destOrd="0" presId="urn:microsoft.com/office/officeart/2005/8/layout/hierarchy2"/>
    <dgm:cxn modelId="{2C02CC51-A83B-477A-91F9-BA1228F0755B}" type="presParOf" srcId="{A8942011-53E8-4287-A8D0-0A5AF5E47981}" destId="{6E05FDB0-6B0A-493B-A23B-401C3DBB7A35}" srcOrd="0" destOrd="0" presId="urn:microsoft.com/office/officeart/2005/8/layout/hierarchy2"/>
    <dgm:cxn modelId="{23CDAC9B-892A-4691-B0C1-F6F9A2F3143E}" type="presParOf" srcId="{A8942011-53E8-4287-A8D0-0A5AF5E47981}" destId="{4A35534A-0E1E-4F72-B8DE-ABFCFA5922E9}" srcOrd="1" destOrd="0" presId="urn:microsoft.com/office/officeart/2005/8/layout/hierarchy2"/>
    <dgm:cxn modelId="{D82D3D81-D302-4CA3-AA06-0FB597703FBF}" type="presParOf" srcId="{E69308AD-F245-4CE2-84A5-E3782B003EAB}" destId="{ECD1DDC4-643D-4499-AAF6-CD41945B3A26}" srcOrd="2" destOrd="0" presId="urn:microsoft.com/office/officeart/2005/8/layout/hierarchy2"/>
    <dgm:cxn modelId="{66E4A608-B894-41C2-ABD7-7A341E0F847D}" type="presParOf" srcId="{ECD1DDC4-643D-4499-AAF6-CD41945B3A26}" destId="{4FD6F846-95FA-4AF6-AB0A-AE3B89071BE2}" srcOrd="0" destOrd="0" presId="urn:microsoft.com/office/officeart/2005/8/layout/hierarchy2"/>
    <dgm:cxn modelId="{50801118-2EC9-4B56-80D6-AAE8CB933596}" type="presParOf" srcId="{E69308AD-F245-4CE2-84A5-E3782B003EAB}" destId="{12DEE69C-7DFC-4783-95F3-9E03DAE22B48}" srcOrd="3" destOrd="0" presId="urn:microsoft.com/office/officeart/2005/8/layout/hierarchy2"/>
    <dgm:cxn modelId="{F134BE11-A69C-428F-915D-246EEF858CA8}" type="presParOf" srcId="{12DEE69C-7DFC-4783-95F3-9E03DAE22B48}" destId="{04E87A1C-3C90-4A34-81E4-AAE1C536EABC}" srcOrd="0" destOrd="0" presId="urn:microsoft.com/office/officeart/2005/8/layout/hierarchy2"/>
    <dgm:cxn modelId="{CE72C818-6C66-4814-9319-FE7CBB7AA21C}" type="presParOf" srcId="{12DEE69C-7DFC-4783-95F3-9E03DAE22B48}" destId="{E28C73F1-9F68-438A-AE8E-DD3FE28AD673}" srcOrd="1" destOrd="0" presId="urn:microsoft.com/office/officeart/2005/8/layout/hierarchy2"/>
    <dgm:cxn modelId="{4737F6AC-AEBC-4558-A7FC-983C5A87F8EB}" type="presParOf" srcId="{088E8FFA-871D-477F-8C50-5D783F9DB256}" destId="{A4B084B2-8D50-44B0-893A-36EA3E8BDEA6}" srcOrd="1" destOrd="0" presId="urn:microsoft.com/office/officeart/2005/8/layout/hierarchy2"/>
    <dgm:cxn modelId="{885E0964-46B0-4B9B-A019-34DBC91E82AA}" type="presParOf" srcId="{A4B084B2-8D50-44B0-893A-36EA3E8BDEA6}" destId="{066AAD02-1E24-4B8B-B78F-C488B3B1FF72}" srcOrd="0" destOrd="0" presId="urn:microsoft.com/office/officeart/2005/8/layout/hierarchy2"/>
    <dgm:cxn modelId="{D9487A50-7F67-43B5-96D0-521CEE07A915}" type="presParOf" srcId="{A4B084B2-8D50-44B0-893A-36EA3E8BDEA6}" destId="{265BF005-8035-40A1-96E4-10A0CB88BCE5}" srcOrd="1" destOrd="0" presId="urn:microsoft.com/office/officeart/2005/8/layout/hierarchy2"/>
    <dgm:cxn modelId="{DCF5EAA6-3F85-4A84-8872-1EF8A750BB9C}" type="presParOf" srcId="{265BF005-8035-40A1-96E4-10A0CB88BCE5}" destId="{FF33D065-30E5-400C-AD9B-4C96B265C37E}" srcOrd="0" destOrd="0" presId="urn:microsoft.com/office/officeart/2005/8/layout/hierarchy2"/>
    <dgm:cxn modelId="{CA5FAD6F-FBCA-4DA5-8F61-90DA71DC602C}" type="presParOf" srcId="{FF33D065-30E5-400C-AD9B-4C96B265C37E}" destId="{30114FCD-BB27-4666-821C-49706F0C3754}" srcOrd="0" destOrd="0" presId="urn:microsoft.com/office/officeart/2005/8/layout/hierarchy2"/>
    <dgm:cxn modelId="{8A47294C-B867-4676-BAAA-C6C13FF39CA2}" type="presParOf" srcId="{265BF005-8035-40A1-96E4-10A0CB88BCE5}" destId="{EB0DE63D-3A12-41C4-84CF-26B10B199B32}" srcOrd="1" destOrd="0" presId="urn:microsoft.com/office/officeart/2005/8/layout/hierarchy2"/>
    <dgm:cxn modelId="{B3CAF5AC-7AE6-4818-8903-9CF46528A1B5}" type="presParOf" srcId="{EB0DE63D-3A12-41C4-84CF-26B10B199B32}" destId="{F17AA1C7-6060-46C4-845E-E982A25636EA}" srcOrd="0" destOrd="0" presId="urn:microsoft.com/office/officeart/2005/8/layout/hierarchy2"/>
    <dgm:cxn modelId="{CE3BF349-F77B-4E3B-865E-09B24AAD9401}" type="presParOf" srcId="{EB0DE63D-3A12-41C4-84CF-26B10B199B32}" destId="{0BCA1602-8DAF-4DC5-BB15-2A3A39465CAB}" srcOrd="1" destOrd="0" presId="urn:microsoft.com/office/officeart/2005/8/layout/hierarchy2"/>
    <dgm:cxn modelId="{AE38D6A6-028F-4333-9E95-988C9830DAB8}" type="presParOf" srcId="{0BCA1602-8DAF-4DC5-BB15-2A3A39465CAB}" destId="{F4A2C4A3-9965-4C7E-B88C-4239F3AEBBA0}" srcOrd="0" destOrd="0" presId="urn:microsoft.com/office/officeart/2005/8/layout/hierarchy2"/>
    <dgm:cxn modelId="{E4093F0F-B593-41E5-9E5A-D23FDCBF2252}" type="presParOf" srcId="{F4A2C4A3-9965-4C7E-B88C-4239F3AEBBA0}" destId="{9617CEF3-842A-4036-8DAE-4ECC61D2BFAB}" srcOrd="0" destOrd="0" presId="urn:microsoft.com/office/officeart/2005/8/layout/hierarchy2"/>
    <dgm:cxn modelId="{96AF5787-FF98-4177-B7A7-9F63E4FCD30B}" type="presParOf" srcId="{0BCA1602-8DAF-4DC5-BB15-2A3A39465CAB}" destId="{8ED0368D-CAC4-494F-83B0-21AE18B365F9}" srcOrd="1" destOrd="0" presId="urn:microsoft.com/office/officeart/2005/8/layout/hierarchy2"/>
    <dgm:cxn modelId="{FA5B6879-971C-48FE-A845-18D9ADED8C16}" type="presParOf" srcId="{8ED0368D-CAC4-494F-83B0-21AE18B365F9}" destId="{9A97B0BF-8013-4E3F-8010-43F8E1D20BE5}" srcOrd="0" destOrd="0" presId="urn:microsoft.com/office/officeart/2005/8/layout/hierarchy2"/>
    <dgm:cxn modelId="{D84CAD22-2135-40EC-A8FE-F1BFA128227A}" type="presParOf" srcId="{8ED0368D-CAC4-494F-83B0-21AE18B365F9}" destId="{28A590BD-832F-4528-931B-184476412DF9}" srcOrd="1" destOrd="0" presId="urn:microsoft.com/office/officeart/2005/8/layout/hierarchy2"/>
    <dgm:cxn modelId="{80F119BE-61DC-47F9-8F2F-7DD6937461C1}" type="presParOf" srcId="{0BCA1602-8DAF-4DC5-BB15-2A3A39465CAB}" destId="{CD9433C9-CB5F-4495-B1B8-F99633471E2A}" srcOrd="2" destOrd="0" presId="urn:microsoft.com/office/officeart/2005/8/layout/hierarchy2"/>
    <dgm:cxn modelId="{EEC223CB-4A84-4CCF-B938-3278DEE34F73}" type="presParOf" srcId="{CD9433C9-CB5F-4495-B1B8-F99633471E2A}" destId="{5794E951-D54A-478E-916B-C5C61058708F}" srcOrd="0" destOrd="0" presId="urn:microsoft.com/office/officeart/2005/8/layout/hierarchy2"/>
    <dgm:cxn modelId="{5332CD1A-E8B5-4DC1-B9F5-34A10F32FA14}" type="presParOf" srcId="{0BCA1602-8DAF-4DC5-BB15-2A3A39465CAB}" destId="{6F5DB31B-0A0E-4A9D-9FAF-80114FC59166}" srcOrd="3" destOrd="0" presId="urn:microsoft.com/office/officeart/2005/8/layout/hierarchy2"/>
    <dgm:cxn modelId="{21FD2D2E-1AD8-445E-919E-6781B3290701}" type="presParOf" srcId="{6F5DB31B-0A0E-4A9D-9FAF-80114FC59166}" destId="{D563F6BD-312E-40E6-A77A-D168FFE45B28}" srcOrd="0" destOrd="0" presId="urn:microsoft.com/office/officeart/2005/8/layout/hierarchy2"/>
    <dgm:cxn modelId="{D6C9793B-8898-435B-B1CB-A1F43497ED53}" type="presParOf" srcId="{6F5DB31B-0A0E-4A9D-9FAF-80114FC59166}" destId="{2DDDD62B-7A9D-4A5C-BD9D-EA3B3C53D92A}" srcOrd="1" destOrd="0" presId="urn:microsoft.com/office/officeart/2005/8/layout/hierarchy2"/>
    <dgm:cxn modelId="{020B6DD1-2F53-47F1-A6B1-8ED8EFFCAF69}" type="presParOf" srcId="{0BCA1602-8DAF-4DC5-BB15-2A3A39465CAB}" destId="{E186043E-DD05-431F-AC40-DB00BFB4F08A}" srcOrd="4" destOrd="0" presId="urn:microsoft.com/office/officeart/2005/8/layout/hierarchy2"/>
    <dgm:cxn modelId="{88A944BF-2FFD-4414-BE45-CB9356DC05DD}" type="presParOf" srcId="{E186043E-DD05-431F-AC40-DB00BFB4F08A}" destId="{107A97B4-1958-4C5E-B676-1A2F4CE15A9A}" srcOrd="0" destOrd="0" presId="urn:microsoft.com/office/officeart/2005/8/layout/hierarchy2"/>
    <dgm:cxn modelId="{62B14DD2-2C9A-4E06-9F7F-EA4050E1A4FF}" type="presParOf" srcId="{0BCA1602-8DAF-4DC5-BB15-2A3A39465CAB}" destId="{12FC852C-CBBF-4B95-9B1A-5F1134338970}" srcOrd="5" destOrd="0" presId="urn:microsoft.com/office/officeart/2005/8/layout/hierarchy2"/>
    <dgm:cxn modelId="{F7A64E7A-9521-4BE5-B965-BF060BFA54B0}" type="presParOf" srcId="{12FC852C-CBBF-4B95-9B1A-5F1134338970}" destId="{DE6160C3-CC3F-4296-B49C-01741C915AC1}" srcOrd="0" destOrd="0" presId="urn:microsoft.com/office/officeart/2005/8/layout/hierarchy2"/>
    <dgm:cxn modelId="{DAF54702-5779-4592-9D86-4EBC3ACF72B3}" type="presParOf" srcId="{12FC852C-CBBF-4B95-9B1A-5F1134338970}" destId="{C8BDDF00-13ED-4AE0-932B-DAF4D23EFD58}" srcOrd="1" destOrd="0" presId="urn:microsoft.com/office/officeart/2005/8/layout/hierarchy2"/>
    <dgm:cxn modelId="{A808AFB5-83C8-442F-A3C9-9B87E528D7A5}" type="presParOf" srcId="{265BF005-8035-40A1-96E4-10A0CB88BCE5}" destId="{08AFCCD5-3065-4FB2-A02D-1185BF435B3A}" srcOrd="2" destOrd="0" presId="urn:microsoft.com/office/officeart/2005/8/layout/hierarchy2"/>
    <dgm:cxn modelId="{F7AF3F02-CA0F-426D-B5E6-0BABDAE445E2}" type="presParOf" srcId="{08AFCCD5-3065-4FB2-A02D-1185BF435B3A}" destId="{D5C3E7B8-CC6A-4D32-A24A-FEDE0573DF06}" srcOrd="0" destOrd="0" presId="urn:microsoft.com/office/officeart/2005/8/layout/hierarchy2"/>
    <dgm:cxn modelId="{FFEF965D-4BCA-4D23-9AEE-66C62B2E2074}" type="presParOf" srcId="{265BF005-8035-40A1-96E4-10A0CB88BCE5}" destId="{C9E00138-086F-46CE-B7A5-E99D7CC83ECF}" srcOrd="3" destOrd="0" presId="urn:microsoft.com/office/officeart/2005/8/layout/hierarchy2"/>
    <dgm:cxn modelId="{A361CEDD-B380-44A9-A3F2-78CD42901ED4}" type="presParOf" srcId="{C9E00138-086F-46CE-B7A5-E99D7CC83ECF}" destId="{0E0546CD-4EFD-4CFE-AC03-2A707D881170}" srcOrd="0" destOrd="0" presId="urn:microsoft.com/office/officeart/2005/8/layout/hierarchy2"/>
    <dgm:cxn modelId="{AF1E45D6-10F6-40B9-AE94-DD8B0A386FF5}" type="presParOf" srcId="{C9E00138-086F-46CE-B7A5-E99D7CC83ECF}" destId="{121AF333-E44D-444A-9E6D-461326B30C94}" srcOrd="1" destOrd="0" presId="urn:microsoft.com/office/officeart/2005/8/layout/hierarchy2"/>
    <dgm:cxn modelId="{4D2D3C47-2842-4DBD-8448-88D3110F98F3}" type="presParOf" srcId="{121AF333-E44D-444A-9E6D-461326B30C94}" destId="{AED04F98-D722-47F6-8075-B180D8757481}" srcOrd="0" destOrd="0" presId="urn:microsoft.com/office/officeart/2005/8/layout/hierarchy2"/>
    <dgm:cxn modelId="{7A5127ED-3C63-40BA-84BB-AA7C394225B9}" type="presParOf" srcId="{AED04F98-D722-47F6-8075-B180D8757481}" destId="{3E2F20BA-FFB8-4307-88A3-31EEFE268314}" srcOrd="0" destOrd="0" presId="urn:microsoft.com/office/officeart/2005/8/layout/hierarchy2"/>
    <dgm:cxn modelId="{D40CA6CB-54A3-4D17-9C2D-2FD95888AC4C}" type="presParOf" srcId="{121AF333-E44D-444A-9E6D-461326B30C94}" destId="{E9B7C85A-1388-4566-9BEF-B6EADC81415E}" srcOrd="1" destOrd="0" presId="urn:microsoft.com/office/officeart/2005/8/layout/hierarchy2"/>
    <dgm:cxn modelId="{6FB1969B-98FF-4558-A3E2-579309AEE694}" type="presParOf" srcId="{E9B7C85A-1388-4566-9BEF-B6EADC81415E}" destId="{38114954-4299-4A92-ACBB-D0424FA0129C}" srcOrd="0" destOrd="0" presId="urn:microsoft.com/office/officeart/2005/8/layout/hierarchy2"/>
    <dgm:cxn modelId="{C8ADAEAA-14D9-48EC-B785-F3CA4D4340A8}" type="presParOf" srcId="{E9B7C85A-1388-4566-9BEF-B6EADC81415E}" destId="{4FBE2DA3-659D-410F-BA86-4B01A6CD3A3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3BE2D-5B4D-41F8-BC3C-F29D6800AF92}">
      <dsp:nvSpPr>
        <dsp:cNvPr id="0" name=""/>
        <dsp:cNvSpPr/>
      </dsp:nvSpPr>
      <dsp:spPr>
        <a:xfrm>
          <a:off x="528280" y="400652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alibri Light" panose="020F0302020204030204"/>
            </a:rPr>
            <a:t>Workload?</a:t>
          </a:r>
          <a:endParaRPr lang="de-DE" sz="1000" kern="1200" dirty="0"/>
        </a:p>
      </dsp:txBody>
      <dsp:txXfrm>
        <a:off x="541828" y="414200"/>
        <a:ext cx="898019" cy="435461"/>
      </dsp:txXfrm>
    </dsp:sp>
    <dsp:sp modelId="{E81CAD1B-66E2-43BD-A8FB-3BCFB14E4AF5}">
      <dsp:nvSpPr>
        <dsp:cNvPr id="0" name=""/>
        <dsp:cNvSpPr/>
      </dsp:nvSpPr>
      <dsp:spPr>
        <a:xfrm rot="18770822">
          <a:off x="1366343" y="421071"/>
          <a:ext cx="54415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44150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624815" y="418849"/>
        <a:ext cx="27207" cy="27207"/>
      </dsp:txXfrm>
    </dsp:sp>
    <dsp:sp modelId="{02A77BF7-182A-4F57-96D4-46FE67F66EF9}">
      <dsp:nvSpPr>
        <dsp:cNvPr id="0" name=""/>
        <dsp:cNvSpPr/>
      </dsp:nvSpPr>
      <dsp:spPr>
        <a:xfrm>
          <a:off x="1823442" y="1696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alibri Light" panose="020F0302020204030204"/>
            </a:rPr>
            <a:t>Heavy</a:t>
          </a:r>
          <a:endParaRPr lang="de-DE" sz="1000" kern="1200" dirty="0"/>
        </a:p>
      </dsp:txBody>
      <dsp:txXfrm>
        <a:off x="1836990" y="15244"/>
        <a:ext cx="898019" cy="435461"/>
      </dsp:txXfrm>
    </dsp:sp>
    <dsp:sp modelId="{111EA8C0-7CF7-4AC5-B556-BD447331E05E}">
      <dsp:nvSpPr>
        <dsp:cNvPr id="0" name=""/>
        <dsp:cNvSpPr/>
      </dsp:nvSpPr>
      <dsp:spPr>
        <a:xfrm>
          <a:off x="2748557" y="221593"/>
          <a:ext cx="37004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70046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924329" y="223724"/>
        <a:ext cx="18502" cy="18502"/>
      </dsp:txXfrm>
    </dsp:sp>
    <dsp:sp modelId="{2C6011E4-4AA4-4787-A38B-A1CC47FECC38}">
      <dsp:nvSpPr>
        <dsp:cNvPr id="0" name=""/>
        <dsp:cNvSpPr/>
      </dsp:nvSpPr>
      <dsp:spPr>
        <a:xfrm>
          <a:off x="3118604" y="1696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alibri Light" panose="020F0302020204030204"/>
            </a:rPr>
            <a:t>HPC</a:t>
          </a:r>
          <a:endParaRPr lang="de-DE" sz="1000" kern="1200" dirty="0"/>
        </a:p>
      </dsp:txBody>
      <dsp:txXfrm>
        <a:off x="3132152" y="15244"/>
        <a:ext cx="898019" cy="435461"/>
      </dsp:txXfrm>
    </dsp:sp>
    <dsp:sp modelId="{7A82E0E2-BAC2-465C-9BAF-6427D07426F5}">
      <dsp:nvSpPr>
        <dsp:cNvPr id="0" name=""/>
        <dsp:cNvSpPr/>
      </dsp:nvSpPr>
      <dsp:spPr>
        <a:xfrm rot="2829178">
          <a:off x="1366343" y="820027"/>
          <a:ext cx="54415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544150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624815" y="817805"/>
        <a:ext cx="27207" cy="27207"/>
      </dsp:txXfrm>
    </dsp:sp>
    <dsp:sp modelId="{E526B357-31C5-4035-8A5F-7A8C343B3388}">
      <dsp:nvSpPr>
        <dsp:cNvPr id="0" name=""/>
        <dsp:cNvSpPr/>
      </dsp:nvSpPr>
      <dsp:spPr>
        <a:xfrm>
          <a:off x="1823442" y="799608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alibri Light" panose="020F0302020204030204"/>
            </a:rPr>
            <a:t>Low, Medium</a:t>
          </a:r>
          <a:endParaRPr lang="de-DE" sz="1000" kern="1200" dirty="0"/>
        </a:p>
      </dsp:txBody>
      <dsp:txXfrm>
        <a:off x="1836990" y="813156"/>
        <a:ext cx="898019" cy="435461"/>
      </dsp:txXfrm>
    </dsp:sp>
    <dsp:sp modelId="{2C109627-97A2-4823-B6F5-BAFBE430BD4B}">
      <dsp:nvSpPr>
        <dsp:cNvPr id="0" name=""/>
        <dsp:cNvSpPr/>
      </dsp:nvSpPr>
      <dsp:spPr>
        <a:xfrm rot="19457599">
          <a:off x="2705724" y="886520"/>
          <a:ext cx="45571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55713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922188" y="886509"/>
        <a:ext cx="22785" cy="22785"/>
      </dsp:txXfrm>
    </dsp:sp>
    <dsp:sp modelId="{6E05FDB0-6B0A-493B-A23B-401C3DBB7A35}">
      <dsp:nvSpPr>
        <dsp:cNvPr id="0" name=""/>
        <dsp:cNvSpPr/>
      </dsp:nvSpPr>
      <dsp:spPr>
        <a:xfrm>
          <a:off x="3118604" y="533638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alibri Light" panose="020F0302020204030204"/>
            </a:rPr>
            <a:t>Cloud</a:t>
          </a:r>
          <a:endParaRPr lang="de-DE" sz="1000" kern="1200" dirty="0"/>
        </a:p>
      </dsp:txBody>
      <dsp:txXfrm>
        <a:off x="3132152" y="547186"/>
        <a:ext cx="898019" cy="435461"/>
      </dsp:txXfrm>
    </dsp:sp>
    <dsp:sp modelId="{ECD1DDC4-643D-4499-AAF6-CD41945B3A26}">
      <dsp:nvSpPr>
        <dsp:cNvPr id="0" name=""/>
        <dsp:cNvSpPr/>
      </dsp:nvSpPr>
      <dsp:spPr>
        <a:xfrm rot="2142401">
          <a:off x="2705724" y="1152491"/>
          <a:ext cx="45571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55713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922188" y="1152480"/>
        <a:ext cx="22785" cy="22785"/>
      </dsp:txXfrm>
    </dsp:sp>
    <dsp:sp modelId="{04E87A1C-3C90-4A34-81E4-AAE1C536EABC}">
      <dsp:nvSpPr>
        <dsp:cNvPr id="0" name=""/>
        <dsp:cNvSpPr/>
      </dsp:nvSpPr>
      <dsp:spPr>
        <a:xfrm>
          <a:off x="3118604" y="1065579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alibri Light" panose="020F0302020204030204"/>
            </a:rPr>
            <a:t>On-Prem</a:t>
          </a:r>
          <a:endParaRPr lang="de-DE" sz="1000" kern="1200" dirty="0"/>
        </a:p>
      </dsp:txBody>
      <dsp:txXfrm>
        <a:off x="3132152" y="1079127"/>
        <a:ext cx="898019" cy="435461"/>
      </dsp:txXfrm>
    </dsp:sp>
    <dsp:sp modelId="{066AAD02-1E24-4B8B-B78F-C488B3B1FF72}">
      <dsp:nvSpPr>
        <dsp:cNvPr id="0" name=""/>
        <dsp:cNvSpPr/>
      </dsp:nvSpPr>
      <dsp:spPr>
        <a:xfrm>
          <a:off x="528280" y="2661404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alibri Light" panose="020F0302020204030204"/>
            </a:rPr>
            <a:t>Data</a:t>
          </a:r>
        </a:p>
      </dsp:txBody>
      <dsp:txXfrm>
        <a:off x="541828" y="2674952"/>
        <a:ext cx="898019" cy="435461"/>
      </dsp:txXfrm>
    </dsp:sp>
    <dsp:sp modelId="{FF33D065-30E5-400C-AD9B-4C96B265C37E}">
      <dsp:nvSpPr>
        <dsp:cNvPr id="0" name=""/>
        <dsp:cNvSpPr/>
      </dsp:nvSpPr>
      <dsp:spPr>
        <a:xfrm rot="18289469">
          <a:off x="1314422" y="2615330"/>
          <a:ext cx="6479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47993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622219" y="2610512"/>
        <a:ext cx="32399" cy="32399"/>
      </dsp:txXfrm>
    </dsp:sp>
    <dsp:sp modelId="{F17AA1C7-6060-46C4-845E-E982A25636EA}">
      <dsp:nvSpPr>
        <dsp:cNvPr id="0" name=""/>
        <dsp:cNvSpPr/>
      </dsp:nvSpPr>
      <dsp:spPr>
        <a:xfrm>
          <a:off x="1823442" y="2129462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alibri Light" panose="020F0302020204030204"/>
            </a:rPr>
            <a:t>Public, Internal</a:t>
          </a:r>
        </a:p>
      </dsp:txBody>
      <dsp:txXfrm>
        <a:off x="1836990" y="2143010"/>
        <a:ext cx="898019" cy="435461"/>
      </dsp:txXfrm>
    </dsp:sp>
    <dsp:sp modelId="{F4A2C4A3-9965-4C7E-B88C-4239F3AEBBA0}">
      <dsp:nvSpPr>
        <dsp:cNvPr id="0" name=""/>
        <dsp:cNvSpPr/>
      </dsp:nvSpPr>
      <dsp:spPr>
        <a:xfrm rot="18289469">
          <a:off x="2609584" y="2083388"/>
          <a:ext cx="6479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47993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917381" y="2078570"/>
        <a:ext cx="32399" cy="32399"/>
      </dsp:txXfrm>
    </dsp:sp>
    <dsp:sp modelId="{9A97B0BF-8013-4E3F-8010-43F8E1D20BE5}">
      <dsp:nvSpPr>
        <dsp:cNvPr id="0" name=""/>
        <dsp:cNvSpPr/>
      </dsp:nvSpPr>
      <dsp:spPr>
        <a:xfrm>
          <a:off x="3118604" y="1597521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alibri Light" panose="020F0302020204030204"/>
            </a:rPr>
            <a:t>On-Prem</a:t>
          </a:r>
        </a:p>
      </dsp:txBody>
      <dsp:txXfrm>
        <a:off x="3132152" y="1611069"/>
        <a:ext cx="898019" cy="435461"/>
      </dsp:txXfrm>
    </dsp:sp>
    <dsp:sp modelId="{CD9433C9-CB5F-4495-B1B8-F99633471E2A}">
      <dsp:nvSpPr>
        <dsp:cNvPr id="0" name=""/>
        <dsp:cNvSpPr/>
      </dsp:nvSpPr>
      <dsp:spPr>
        <a:xfrm>
          <a:off x="2748557" y="2349359"/>
          <a:ext cx="37004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70046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924329" y="2351490"/>
        <a:ext cx="18502" cy="18502"/>
      </dsp:txXfrm>
    </dsp:sp>
    <dsp:sp modelId="{D563F6BD-312E-40E6-A77A-D168FFE45B28}">
      <dsp:nvSpPr>
        <dsp:cNvPr id="0" name=""/>
        <dsp:cNvSpPr/>
      </dsp:nvSpPr>
      <dsp:spPr>
        <a:xfrm>
          <a:off x="3118604" y="2129462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alibri Light" panose="020F0302020204030204"/>
            </a:rPr>
            <a:t>Cloud</a:t>
          </a:r>
        </a:p>
      </dsp:txBody>
      <dsp:txXfrm>
        <a:off x="3132152" y="2143010"/>
        <a:ext cx="898019" cy="435461"/>
      </dsp:txXfrm>
    </dsp:sp>
    <dsp:sp modelId="{E186043E-DD05-431F-AC40-DB00BFB4F08A}">
      <dsp:nvSpPr>
        <dsp:cNvPr id="0" name=""/>
        <dsp:cNvSpPr/>
      </dsp:nvSpPr>
      <dsp:spPr>
        <a:xfrm rot="3310531">
          <a:off x="2609584" y="2615330"/>
          <a:ext cx="6479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47993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917381" y="2610512"/>
        <a:ext cx="32399" cy="32399"/>
      </dsp:txXfrm>
    </dsp:sp>
    <dsp:sp modelId="{DE6160C3-CC3F-4296-B49C-01741C915AC1}">
      <dsp:nvSpPr>
        <dsp:cNvPr id="0" name=""/>
        <dsp:cNvSpPr/>
      </dsp:nvSpPr>
      <dsp:spPr>
        <a:xfrm>
          <a:off x="3118604" y="2661404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alibri Light" panose="020F0302020204030204"/>
            </a:rPr>
            <a:t>HPC</a:t>
          </a:r>
        </a:p>
      </dsp:txBody>
      <dsp:txXfrm>
        <a:off x="3132152" y="2674952"/>
        <a:ext cx="898019" cy="435461"/>
      </dsp:txXfrm>
    </dsp:sp>
    <dsp:sp modelId="{08AFCCD5-3065-4FB2-A02D-1185BF435B3A}">
      <dsp:nvSpPr>
        <dsp:cNvPr id="0" name=""/>
        <dsp:cNvSpPr/>
      </dsp:nvSpPr>
      <dsp:spPr>
        <a:xfrm rot="3310531">
          <a:off x="1314422" y="3147271"/>
          <a:ext cx="64799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47993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1622219" y="3142453"/>
        <a:ext cx="32399" cy="32399"/>
      </dsp:txXfrm>
    </dsp:sp>
    <dsp:sp modelId="{0E0546CD-4EFD-4CFE-AC03-2A707D881170}">
      <dsp:nvSpPr>
        <dsp:cNvPr id="0" name=""/>
        <dsp:cNvSpPr/>
      </dsp:nvSpPr>
      <dsp:spPr>
        <a:xfrm>
          <a:off x="1823442" y="3193345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 err="1">
              <a:latin typeface="Calibri Light" panose="020F0302020204030204"/>
            </a:rPr>
            <a:t>Confidential</a:t>
          </a:r>
          <a:r>
            <a:rPr lang="de-DE" sz="1000" kern="1200" dirty="0">
              <a:latin typeface="Calibri Light" panose="020F0302020204030204"/>
            </a:rPr>
            <a:t>, </a:t>
          </a:r>
          <a:r>
            <a:rPr lang="de-DE" sz="1000" kern="1200" dirty="0" err="1">
              <a:latin typeface="Calibri Light" panose="020F0302020204030204"/>
            </a:rPr>
            <a:t>Strictly</a:t>
          </a:r>
          <a:r>
            <a:rPr lang="de-DE" sz="1000" kern="1200" dirty="0">
              <a:latin typeface="Calibri Light" panose="020F0302020204030204"/>
            </a:rPr>
            <a:t> </a:t>
          </a:r>
          <a:r>
            <a:rPr lang="de-DE" sz="1000" kern="1200" dirty="0" err="1">
              <a:latin typeface="Calibri Light" panose="020F0302020204030204"/>
            </a:rPr>
            <a:t>confidential</a:t>
          </a:r>
          <a:endParaRPr lang="de-DE" sz="1000" kern="1200" dirty="0">
            <a:latin typeface="Calibri Light" panose="020F0302020204030204"/>
          </a:endParaRPr>
        </a:p>
      </dsp:txBody>
      <dsp:txXfrm>
        <a:off x="1836990" y="3206893"/>
        <a:ext cx="898019" cy="435461"/>
      </dsp:txXfrm>
    </dsp:sp>
    <dsp:sp modelId="{AED04F98-D722-47F6-8075-B180D8757481}">
      <dsp:nvSpPr>
        <dsp:cNvPr id="0" name=""/>
        <dsp:cNvSpPr/>
      </dsp:nvSpPr>
      <dsp:spPr>
        <a:xfrm>
          <a:off x="2748557" y="3413242"/>
          <a:ext cx="37004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70046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924329" y="3415373"/>
        <a:ext cx="18502" cy="18502"/>
      </dsp:txXfrm>
    </dsp:sp>
    <dsp:sp modelId="{38114954-4299-4A92-ACBB-D0424FA0129C}">
      <dsp:nvSpPr>
        <dsp:cNvPr id="0" name=""/>
        <dsp:cNvSpPr/>
      </dsp:nvSpPr>
      <dsp:spPr>
        <a:xfrm>
          <a:off x="3118604" y="3193345"/>
          <a:ext cx="925115" cy="4625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latin typeface="Calibri Light" panose="020F0302020204030204"/>
            </a:rPr>
            <a:t>On-Prem</a:t>
          </a:r>
        </a:p>
      </dsp:txBody>
      <dsp:txXfrm>
        <a:off x="3132152" y="3206893"/>
        <a:ext cx="898019" cy="435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EB70D-5C08-E94B-8616-596020EA6135}" type="datetimeFigureOut">
              <a:rPr lang="de-DE" smtClean="0"/>
              <a:t>04.11.2024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86FE-7BF0-584F-B1AA-DDC75D02B31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23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image_870x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>
            <a:extLst>
              <a:ext uri="{FF2B5EF4-FFF2-40B4-BE49-F238E27FC236}">
                <a16:creationId xmlns:a16="http://schemas.microsoft.com/office/drawing/2014/main" id="{5F47D4A5-16F5-7E5D-B08B-79755E33364B}"/>
              </a:ext>
            </a:extLst>
          </p:cNvPr>
          <p:cNvSpPr/>
          <p:nvPr userDrawn="1"/>
        </p:nvSpPr>
        <p:spPr>
          <a:xfrm>
            <a:off x="-12192" y="2158640"/>
            <a:ext cx="4125508" cy="2997054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0 w 4131604"/>
              <a:gd name="connsiteY0" fmla="*/ 0 h 2984862"/>
              <a:gd name="connsiteX1" fmla="*/ 4131604 w 4131604"/>
              <a:gd name="connsiteY1" fmla="*/ 0 h 2984862"/>
              <a:gd name="connsiteX2" fmla="*/ 3769407 w 4131604"/>
              <a:gd name="connsiteY2" fmla="*/ 2984862 h 2984862"/>
              <a:gd name="connsiteX3" fmla="*/ 18288 w 4131604"/>
              <a:gd name="connsiteY3" fmla="*/ 2984861 h 2984862"/>
              <a:gd name="connsiteX4" fmla="*/ 0 w 4131604"/>
              <a:gd name="connsiteY4" fmla="*/ 0 h 2984862"/>
              <a:gd name="connsiteX0" fmla="*/ 0 w 4131604"/>
              <a:gd name="connsiteY0" fmla="*/ 0 h 2997053"/>
              <a:gd name="connsiteX1" fmla="*/ 4131604 w 4131604"/>
              <a:gd name="connsiteY1" fmla="*/ 0 h 2997053"/>
              <a:gd name="connsiteX2" fmla="*/ 3769407 w 4131604"/>
              <a:gd name="connsiteY2" fmla="*/ 2984862 h 2997053"/>
              <a:gd name="connsiteX3" fmla="*/ 6096 w 4131604"/>
              <a:gd name="connsiteY3" fmla="*/ 2997053 h 2997053"/>
              <a:gd name="connsiteX4" fmla="*/ 0 w 4131604"/>
              <a:gd name="connsiteY4" fmla="*/ 0 h 2997053"/>
              <a:gd name="connsiteX0" fmla="*/ 0 w 4131604"/>
              <a:gd name="connsiteY0" fmla="*/ 0 h 2997054"/>
              <a:gd name="connsiteX1" fmla="*/ 4131604 w 4131604"/>
              <a:gd name="connsiteY1" fmla="*/ 0 h 2997054"/>
              <a:gd name="connsiteX2" fmla="*/ 3769407 w 4131604"/>
              <a:gd name="connsiteY2" fmla="*/ 2997054 h 2997054"/>
              <a:gd name="connsiteX3" fmla="*/ 6096 w 4131604"/>
              <a:gd name="connsiteY3" fmla="*/ 2997053 h 2997054"/>
              <a:gd name="connsiteX4" fmla="*/ 0 w 4131604"/>
              <a:gd name="connsiteY4" fmla="*/ 0 h 2997054"/>
              <a:gd name="connsiteX0" fmla="*/ 3048 w 4125508"/>
              <a:gd name="connsiteY0" fmla="*/ 0 h 2997054"/>
              <a:gd name="connsiteX1" fmla="*/ 4125508 w 4125508"/>
              <a:gd name="connsiteY1" fmla="*/ 0 h 2997054"/>
              <a:gd name="connsiteX2" fmla="*/ 3763311 w 4125508"/>
              <a:gd name="connsiteY2" fmla="*/ 2997054 h 2997054"/>
              <a:gd name="connsiteX3" fmla="*/ 0 w 4125508"/>
              <a:gd name="connsiteY3" fmla="*/ 2997053 h 2997054"/>
              <a:gd name="connsiteX4" fmla="*/ 3048 w 4125508"/>
              <a:gd name="connsiteY4" fmla="*/ 0 h 299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508" h="2997054">
                <a:moveTo>
                  <a:pt x="3048" y="0"/>
                </a:moveTo>
                <a:lnTo>
                  <a:pt x="4125508" y="0"/>
                </a:lnTo>
                <a:lnTo>
                  <a:pt x="3763311" y="2997054"/>
                </a:lnTo>
                <a:lnTo>
                  <a:pt x="0" y="2997053"/>
                </a:lnTo>
                <a:lnTo>
                  <a:pt x="3048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156F0-4BCC-E894-F235-BB8B629E97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339" y="2157005"/>
            <a:ext cx="4058007" cy="990159"/>
          </a:xfrm>
        </p:spPr>
        <p:txBody>
          <a:bodyPr anchor="t" anchorCtr="0">
            <a:noAutofit/>
          </a:bodyPr>
          <a:lstStyle>
            <a:lvl1pPr algn="l">
              <a:defRPr sz="2300">
                <a:solidFill>
                  <a:srgbClr val="BE0000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481" y="362222"/>
            <a:ext cx="2596865" cy="69195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0A58DF-93FC-30F9-BB3D-84CDED4C50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188" y="4421189"/>
            <a:ext cx="4058158" cy="198782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5 September 2023 </a:t>
            </a:r>
            <a:r>
              <a:rPr lang="de-DE" dirty="0"/>
              <a:t>–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presenting</a:t>
            </a:r>
            <a:r>
              <a:rPr lang="de-DE" dirty="0"/>
              <a:t> </a:t>
            </a:r>
            <a:r>
              <a:rPr lang="de-DE" dirty="0" err="1"/>
              <a:t>person</a:t>
            </a:r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F6874141-5790-69FB-EBED-CB244A6329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20439" y="767320"/>
            <a:ext cx="4133755" cy="4388374"/>
          </a:xfrm>
          <a:custGeom>
            <a:avLst/>
            <a:gdLst>
              <a:gd name="connsiteX0" fmla="*/ 0 w 4113213"/>
              <a:gd name="connsiteY0" fmla="*/ 0 h 4378325"/>
              <a:gd name="connsiteX1" fmla="*/ 4113213 w 4113213"/>
              <a:gd name="connsiteY1" fmla="*/ 0 h 4378325"/>
              <a:gd name="connsiteX2" fmla="*/ 4113213 w 4113213"/>
              <a:gd name="connsiteY2" fmla="*/ 4378325 h 4378325"/>
              <a:gd name="connsiteX3" fmla="*/ 0 w 4113213"/>
              <a:gd name="connsiteY3" fmla="*/ 4378325 h 4378325"/>
              <a:gd name="connsiteX4" fmla="*/ 0 w 4113213"/>
              <a:gd name="connsiteY4" fmla="*/ 0 h 4378325"/>
              <a:gd name="connsiteX0" fmla="*/ 0 w 4113213"/>
              <a:gd name="connsiteY0" fmla="*/ 0 h 4378325"/>
              <a:gd name="connsiteX1" fmla="*/ 4113213 w 4113213"/>
              <a:gd name="connsiteY1" fmla="*/ 0 h 4378325"/>
              <a:gd name="connsiteX2" fmla="*/ 3581198 w 4113213"/>
              <a:gd name="connsiteY2" fmla="*/ 4378325 h 4378325"/>
              <a:gd name="connsiteX3" fmla="*/ 0 w 4113213"/>
              <a:gd name="connsiteY3" fmla="*/ 4378325 h 4378325"/>
              <a:gd name="connsiteX4" fmla="*/ 0 w 4113213"/>
              <a:gd name="connsiteY4" fmla="*/ 0 h 4378325"/>
              <a:gd name="connsiteX0" fmla="*/ 0 w 4123261"/>
              <a:gd name="connsiteY0" fmla="*/ 0 h 4378325"/>
              <a:gd name="connsiteX1" fmla="*/ 4123261 w 4123261"/>
              <a:gd name="connsiteY1" fmla="*/ 0 h 4378325"/>
              <a:gd name="connsiteX2" fmla="*/ 3591246 w 4123261"/>
              <a:gd name="connsiteY2" fmla="*/ 4378325 h 4378325"/>
              <a:gd name="connsiteX3" fmla="*/ 10048 w 4123261"/>
              <a:gd name="connsiteY3" fmla="*/ 4378325 h 4378325"/>
              <a:gd name="connsiteX4" fmla="*/ 0 w 4123261"/>
              <a:gd name="connsiteY4" fmla="*/ 0 h 4378325"/>
              <a:gd name="connsiteX0" fmla="*/ 5633 w 4128894"/>
              <a:gd name="connsiteY0" fmla="*/ 0 h 4378325"/>
              <a:gd name="connsiteX1" fmla="*/ 4128894 w 4128894"/>
              <a:gd name="connsiteY1" fmla="*/ 0 h 4378325"/>
              <a:gd name="connsiteX2" fmla="*/ 3596879 w 4128894"/>
              <a:gd name="connsiteY2" fmla="*/ 4378325 h 4378325"/>
              <a:gd name="connsiteX3" fmla="*/ 608 w 4128894"/>
              <a:gd name="connsiteY3" fmla="*/ 4378325 h 4378325"/>
              <a:gd name="connsiteX4" fmla="*/ 5633 w 4128894"/>
              <a:gd name="connsiteY4" fmla="*/ 0 h 4378325"/>
              <a:gd name="connsiteX0" fmla="*/ 10494 w 4133755"/>
              <a:gd name="connsiteY0" fmla="*/ 0 h 4388373"/>
              <a:gd name="connsiteX1" fmla="*/ 4133755 w 4133755"/>
              <a:gd name="connsiteY1" fmla="*/ 0 h 4388373"/>
              <a:gd name="connsiteX2" fmla="*/ 3601740 w 4133755"/>
              <a:gd name="connsiteY2" fmla="*/ 4378325 h 4388373"/>
              <a:gd name="connsiteX3" fmla="*/ 445 w 4133755"/>
              <a:gd name="connsiteY3" fmla="*/ 4388373 h 4388373"/>
              <a:gd name="connsiteX4" fmla="*/ 10494 w 4133755"/>
              <a:gd name="connsiteY4" fmla="*/ 0 h 4388373"/>
              <a:gd name="connsiteX0" fmla="*/ 10494 w 4133755"/>
              <a:gd name="connsiteY0" fmla="*/ 0 h 4388374"/>
              <a:gd name="connsiteX1" fmla="*/ 4133755 w 4133755"/>
              <a:gd name="connsiteY1" fmla="*/ 0 h 4388374"/>
              <a:gd name="connsiteX2" fmla="*/ 3601740 w 4133755"/>
              <a:gd name="connsiteY2" fmla="*/ 4388374 h 4388374"/>
              <a:gd name="connsiteX3" fmla="*/ 445 w 4133755"/>
              <a:gd name="connsiteY3" fmla="*/ 4388373 h 4388374"/>
              <a:gd name="connsiteX4" fmla="*/ 10494 w 4133755"/>
              <a:gd name="connsiteY4" fmla="*/ 0 h 43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3755" h="4388374">
                <a:moveTo>
                  <a:pt x="10494" y="0"/>
                </a:moveTo>
                <a:lnTo>
                  <a:pt x="4133755" y="0"/>
                </a:lnTo>
                <a:lnTo>
                  <a:pt x="3601740" y="4388374"/>
                </a:lnTo>
                <a:lnTo>
                  <a:pt x="445" y="4388373"/>
                </a:lnTo>
                <a:cubicBezTo>
                  <a:pt x="-2904" y="2928931"/>
                  <a:pt x="13843" y="1459442"/>
                  <a:pt x="10494" y="0"/>
                </a:cubicBezTo>
                <a:close/>
              </a:path>
            </a:pathLst>
          </a:cu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8123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16:9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4094968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590261" y="1062000"/>
            <a:ext cx="5184000" cy="29160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1699200" y="954000"/>
            <a:ext cx="5184000" cy="291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957042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video_16:9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9" y="4094968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1590261" y="1062000"/>
            <a:ext cx="5184000" cy="29160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Medienplatzhalter 6"/>
          <p:cNvSpPr>
            <a:spLocks noGrp="1"/>
          </p:cNvSpPr>
          <p:nvPr>
            <p:ph type="media" sz="quarter" idx="10"/>
          </p:nvPr>
        </p:nvSpPr>
        <p:spPr>
          <a:xfrm>
            <a:off x="1699200" y="954000"/>
            <a:ext cx="5184000" cy="2916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9252362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486000" y="1793019"/>
            <a:ext cx="3934800" cy="22356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778710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FCF083-4CAE-9A22-357E-9C977F397A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0850" y="4233863"/>
            <a:ext cx="372745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E25936E-1144-076E-C0BF-45AB13FC8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3990" y="4233863"/>
            <a:ext cx="372745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137257B-3991-636E-664B-ABF967F129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8293" y="1719263"/>
            <a:ext cx="3909132" cy="2252207"/>
          </a:xfrm>
          <a:custGeom>
            <a:avLst/>
            <a:gdLst>
              <a:gd name="connsiteX0" fmla="*/ 0 w 3514725"/>
              <a:gd name="connsiteY0" fmla="*/ 2239962 h 2239962"/>
              <a:gd name="connsiteX1" fmla="*/ 559991 w 3514725"/>
              <a:gd name="connsiteY1" fmla="*/ 0 h 2239962"/>
              <a:gd name="connsiteX2" fmla="*/ 3514725 w 3514725"/>
              <a:gd name="connsiteY2" fmla="*/ 0 h 2239962"/>
              <a:gd name="connsiteX3" fmla="*/ 2954735 w 3514725"/>
              <a:gd name="connsiteY3" fmla="*/ 2239962 h 2239962"/>
              <a:gd name="connsiteX4" fmla="*/ 0 w 3514725"/>
              <a:gd name="connsiteY4" fmla="*/ 2239962 h 2239962"/>
              <a:gd name="connsiteX0" fmla="*/ 0 w 3514725"/>
              <a:gd name="connsiteY0" fmla="*/ 2258250 h 2258250"/>
              <a:gd name="connsiteX1" fmla="*/ 20495 w 3514725"/>
              <a:gd name="connsiteY1" fmla="*/ 0 h 2258250"/>
              <a:gd name="connsiteX2" fmla="*/ 3514725 w 3514725"/>
              <a:gd name="connsiteY2" fmla="*/ 18288 h 2258250"/>
              <a:gd name="connsiteX3" fmla="*/ 2954735 w 3514725"/>
              <a:gd name="connsiteY3" fmla="*/ 2258250 h 2258250"/>
              <a:gd name="connsiteX4" fmla="*/ 0 w 3514725"/>
              <a:gd name="connsiteY4" fmla="*/ 2258250 h 2258250"/>
              <a:gd name="connsiteX0" fmla="*/ 0 w 3807333"/>
              <a:gd name="connsiteY0" fmla="*/ 2249106 h 2258250"/>
              <a:gd name="connsiteX1" fmla="*/ 313103 w 3807333"/>
              <a:gd name="connsiteY1" fmla="*/ 0 h 2258250"/>
              <a:gd name="connsiteX2" fmla="*/ 3807333 w 3807333"/>
              <a:gd name="connsiteY2" fmla="*/ 18288 h 2258250"/>
              <a:gd name="connsiteX3" fmla="*/ 3247343 w 3807333"/>
              <a:gd name="connsiteY3" fmla="*/ 2258250 h 2258250"/>
              <a:gd name="connsiteX4" fmla="*/ 0 w 3807333"/>
              <a:gd name="connsiteY4" fmla="*/ 2249106 h 2258250"/>
              <a:gd name="connsiteX0" fmla="*/ 0 w 3807333"/>
              <a:gd name="connsiteY0" fmla="*/ 2239962 h 2249106"/>
              <a:gd name="connsiteX1" fmla="*/ 258239 w 3807333"/>
              <a:gd name="connsiteY1" fmla="*/ 0 h 2249106"/>
              <a:gd name="connsiteX2" fmla="*/ 3807333 w 3807333"/>
              <a:gd name="connsiteY2" fmla="*/ 9144 h 2249106"/>
              <a:gd name="connsiteX3" fmla="*/ 3247343 w 3807333"/>
              <a:gd name="connsiteY3" fmla="*/ 2249106 h 2249106"/>
              <a:gd name="connsiteX4" fmla="*/ 0 w 380733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247343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603959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0818 h 2239962"/>
              <a:gd name="connsiteX1" fmla="*/ 283997 w 3898773"/>
              <a:gd name="connsiteY1" fmla="*/ 8028 h 2239962"/>
              <a:gd name="connsiteX2" fmla="*/ 3898773 w 3898773"/>
              <a:gd name="connsiteY2" fmla="*/ 0 h 2239962"/>
              <a:gd name="connsiteX3" fmla="*/ 3603959 w 3898773"/>
              <a:gd name="connsiteY3" fmla="*/ 2239962 h 2239962"/>
              <a:gd name="connsiteX4" fmla="*/ 0 w 3898773"/>
              <a:gd name="connsiteY4" fmla="*/ 2230818 h 2239962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78201 w 3898773"/>
              <a:gd name="connsiteY3" fmla="*/ 2244255 h 2244255"/>
              <a:gd name="connsiteX4" fmla="*/ 0 w 3898773"/>
              <a:gd name="connsiteY4" fmla="*/ 2230818 h 2244255"/>
              <a:gd name="connsiteX0" fmla="*/ 0 w 3898773"/>
              <a:gd name="connsiteY0" fmla="*/ 2230818 h 2248548"/>
              <a:gd name="connsiteX1" fmla="*/ 283997 w 3898773"/>
              <a:gd name="connsiteY1" fmla="*/ 8028 h 2248548"/>
              <a:gd name="connsiteX2" fmla="*/ 3898773 w 3898773"/>
              <a:gd name="connsiteY2" fmla="*/ 0 h 2248548"/>
              <a:gd name="connsiteX3" fmla="*/ 3591080 w 3898773"/>
              <a:gd name="connsiteY3" fmla="*/ 2248548 h 2248548"/>
              <a:gd name="connsiteX4" fmla="*/ 0 w 3898773"/>
              <a:gd name="connsiteY4" fmla="*/ 2230818 h 2248548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91080 w 3898773"/>
              <a:gd name="connsiteY3" fmla="*/ 2244255 h 2244255"/>
              <a:gd name="connsiteX4" fmla="*/ 0 w 3898773"/>
              <a:gd name="connsiteY4" fmla="*/ 2230818 h 2244255"/>
              <a:gd name="connsiteX0" fmla="*/ 0 w 3907359"/>
              <a:gd name="connsiteY0" fmla="*/ 2230818 h 2244255"/>
              <a:gd name="connsiteX1" fmla="*/ 283997 w 3907359"/>
              <a:gd name="connsiteY1" fmla="*/ 8028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07359"/>
              <a:gd name="connsiteY0" fmla="*/ 2230818 h 2244255"/>
              <a:gd name="connsiteX1" fmla="*/ 45458 w 3907359"/>
              <a:gd name="connsiteY1" fmla="*/ 77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07359"/>
              <a:gd name="connsiteY0" fmla="*/ 2230818 h 2236304"/>
              <a:gd name="connsiteX1" fmla="*/ 45458 w 3907359"/>
              <a:gd name="connsiteY1" fmla="*/ 77 h 2236304"/>
              <a:gd name="connsiteX2" fmla="*/ 3907359 w 3907359"/>
              <a:gd name="connsiteY2" fmla="*/ 0 h 2236304"/>
              <a:gd name="connsiteX3" fmla="*/ 3861424 w 3907359"/>
              <a:gd name="connsiteY3" fmla="*/ 2236304 h 2236304"/>
              <a:gd name="connsiteX4" fmla="*/ 0 w 3907359"/>
              <a:gd name="connsiteY4" fmla="*/ 2230818 h 2236304"/>
              <a:gd name="connsiteX0" fmla="*/ 0 w 3907359"/>
              <a:gd name="connsiteY0" fmla="*/ 2230818 h 2236304"/>
              <a:gd name="connsiteX1" fmla="*/ 45458 w 3907359"/>
              <a:gd name="connsiteY1" fmla="*/ 77 h 2236304"/>
              <a:gd name="connsiteX2" fmla="*/ 3907359 w 3907359"/>
              <a:gd name="connsiteY2" fmla="*/ 0 h 2236304"/>
              <a:gd name="connsiteX3" fmla="*/ 3893229 w 3907359"/>
              <a:gd name="connsiteY3" fmla="*/ 2236304 h 2236304"/>
              <a:gd name="connsiteX4" fmla="*/ 0 w 3907359"/>
              <a:gd name="connsiteY4" fmla="*/ 2230818 h 2236304"/>
              <a:gd name="connsiteX0" fmla="*/ 0 w 3909132"/>
              <a:gd name="connsiteY0" fmla="*/ 2230818 h 2252207"/>
              <a:gd name="connsiteX1" fmla="*/ 45458 w 3909132"/>
              <a:gd name="connsiteY1" fmla="*/ 77 h 2252207"/>
              <a:gd name="connsiteX2" fmla="*/ 3907359 w 3909132"/>
              <a:gd name="connsiteY2" fmla="*/ 0 h 2252207"/>
              <a:gd name="connsiteX3" fmla="*/ 3909132 w 3909132"/>
              <a:gd name="connsiteY3" fmla="*/ 2252207 h 2252207"/>
              <a:gd name="connsiteX4" fmla="*/ 0 w 3909132"/>
              <a:gd name="connsiteY4" fmla="*/ 2230818 h 2252207"/>
              <a:gd name="connsiteX0" fmla="*/ 0 w 3909132"/>
              <a:gd name="connsiteY0" fmla="*/ 2230818 h 2252207"/>
              <a:gd name="connsiteX1" fmla="*/ 5701 w 3909132"/>
              <a:gd name="connsiteY1" fmla="*/ 8029 h 2252207"/>
              <a:gd name="connsiteX2" fmla="*/ 3907359 w 3909132"/>
              <a:gd name="connsiteY2" fmla="*/ 0 h 2252207"/>
              <a:gd name="connsiteX3" fmla="*/ 3909132 w 3909132"/>
              <a:gd name="connsiteY3" fmla="*/ 2252207 h 2252207"/>
              <a:gd name="connsiteX4" fmla="*/ 0 w 3909132"/>
              <a:gd name="connsiteY4" fmla="*/ 2230818 h 225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9132" h="2252207">
                <a:moveTo>
                  <a:pt x="0" y="2230818"/>
                </a:moveTo>
                <a:cubicBezTo>
                  <a:pt x="1900" y="1489888"/>
                  <a:pt x="3801" y="748959"/>
                  <a:pt x="5701" y="8029"/>
                </a:cubicBezTo>
                <a:lnTo>
                  <a:pt x="3907359" y="0"/>
                </a:lnTo>
                <a:lnTo>
                  <a:pt x="3909132" y="2252207"/>
                </a:lnTo>
                <a:lnTo>
                  <a:pt x="0" y="2230818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4719600" y="1793019"/>
            <a:ext cx="3934800" cy="22356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Bildplatzhalter 14">
            <a:extLst>
              <a:ext uri="{FF2B5EF4-FFF2-40B4-BE49-F238E27FC236}">
                <a16:creationId xmlns:a16="http://schemas.microsoft.com/office/drawing/2014/main" id="{EB5EFFC4-1AD9-90BA-DE0B-86F9599914B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2942" y="1719263"/>
            <a:ext cx="3932986" cy="2236303"/>
          </a:xfrm>
          <a:custGeom>
            <a:avLst/>
            <a:gdLst>
              <a:gd name="connsiteX0" fmla="*/ 0 w 3514725"/>
              <a:gd name="connsiteY0" fmla="*/ 2239962 h 2239962"/>
              <a:gd name="connsiteX1" fmla="*/ 559991 w 3514725"/>
              <a:gd name="connsiteY1" fmla="*/ 0 h 2239962"/>
              <a:gd name="connsiteX2" fmla="*/ 3514725 w 3514725"/>
              <a:gd name="connsiteY2" fmla="*/ 0 h 2239962"/>
              <a:gd name="connsiteX3" fmla="*/ 2954735 w 3514725"/>
              <a:gd name="connsiteY3" fmla="*/ 2239962 h 2239962"/>
              <a:gd name="connsiteX4" fmla="*/ 0 w 3514725"/>
              <a:gd name="connsiteY4" fmla="*/ 2239962 h 2239962"/>
              <a:gd name="connsiteX0" fmla="*/ 0 w 3514725"/>
              <a:gd name="connsiteY0" fmla="*/ 2258250 h 2258250"/>
              <a:gd name="connsiteX1" fmla="*/ 20495 w 3514725"/>
              <a:gd name="connsiteY1" fmla="*/ 0 h 2258250"/>
              <a:gd name="connsiteX2" fmla="*/ 3514725 w 3514725"/>
              <a:gd name="connsiteY2" fmla="*/ 18288 h 2258250"/>
              <a:gd name="connsiteX3" fmla="*/ 2954735 w 3514725"/>
              <a:gd name="connsiteY3" fmla="*/ 2258250 h 2258250"/>
              <a:gd name="connsiteX4" fmla="*/ 0 w 3514725"/>
              <a:gd name="connsiteY4" fmla="*/ 2258250 h 2258250"/>
              <a:gd name="connsiteX0" fmla="*/ 0 w 3807333"/>
              <a:gd name="connsiteY0" fmla="*/ 2249106 h 2258250"/>
              <a:gd name="connsiteX1" fmla="*/ 313103 w 3807333"/>
              <a:gd name="connsiteY1" fmla="*/ 0 h 2258250"/>
              <a:gd name="connsiteX2" fmla="*/ 3807333 w 3807333"/>
              <a:gd name="connsiteY2" fmla="*/ 18288 h 2258250"/>
              <a:gd name="connsiteX3" fmla="*/ 3247343 w 3807333"/>
              <a:gd name="connsiteY3" fmla="*/ 2258250 h 2258250"/>
              <a:gd name="connsiteX4" fmla="*/ 0 w 3807333"/>
              <a:gd name="connsiteY4" fmla="*/ 2249106 h 2258250"/>
              <a:gd name="connsiteX0" fmla="*/ 0 w 3807333"/>
              <a:gd name="connsiteY0" fmla="*/ 2239962 h 2249106"/>
              <a:gd name="connsiteX1" fmla="*/ 258239 w 3807333"/>
              <a:gd name="connsiteY1" fmla="*/ 0 h 2249106"/>
              <a:gd name="connsiteX2" fmla="*/ 3807333 w 3807333"/>
              <a:gd name="connsiteY2" fmla="*/ 9144 h 2249106"/>
              <a:gd name="connsiteX3" fmla="*/ 3247343 w 3807333"/>
              <a:gd name="connsiteY3" fmla="*/ 2249106 h 2249106"/>
              <a:gd name="connsiteX4" fmla="*/ 0 w 380733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247343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9962 h 2249106"/>
              <a:gd name="connsiteX1" fmla="*/ 258239 w 3898773"/>
              <a:gd name="connsiteY1" fmla="*/ 0 h 2249106"/>
              <a:gd name="connsiteX2" fmla="*/ 3898773 w 3898773"/>
              <a:gd name="connsiteY2" fmla="*/ 9144 h 2249106"/>
              <a:gd name="connsiteX3" fmla="*/ 3603959 w 3898773"/>
              <a:gd name="connsiteY3" fmla="*/ 2249106 h 2249106"/>
              <a:gd name="connsiteX4" fmla="*/ 0 w 3898773"/>
              <a:gd name="connsiteY4" fmla="*/ 2239962 h 2249106"/>
              <a:gd name="connsiteX0" fmla="*/ 0 w 3898773"/>
              <a:gd name="connsiteY0" fmla="*/ 2230818 h 2239962"/>
              <a:gd name="connsiteX1" fmla="*/ 283997 w 3898773"/>
              <a:gd name="connsiteY1" fmla="*/ 8028 h 2239962"/>
              <a:gd name="connsiteX2" fmla="*/ 3898773 w 3898773"/>
              <a:gd name="connsiteY2" fmla="*/ 0 h 2239962"/>
              <a:gd name="connsiteX3" fmla="*/ 3603959 w 3898773"/>
              <a:gd name="connsiteY3" fmla="*/ 2239962 h 2239962"/>
              <a:gd name="connsiteX4" fmla="*/ 0 w 3898773"/>
              <a:gd name="connsiteY4" fmla="*/ 2230818 h 2239962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78201 w 3898773"/>
              <a:gd name="connsiteY3" fmla="*/ 2244255 h 2244255"/>
              <a:gd name="connsiteX4" fmla="*/ 0 w 3898773"/>
              <a:gd name="connsiteY4" fmla="*/ 2230818 h 2244255"/>
              <a:gd name="connsiteX0" fmla="*/ 0 w 3898773"/>
              <a:gd name="connsiteY0" fmla="*/ 2230818 h 2248548"/>
              <a:gd name="connsiteX1" fmla="*/ 283997 w 3898773"/>
              <a:gd name="connsiteY1" fmla="*/ 8028 h 2248548"/>
              <a:gd name="connsiteX2" fmla="*/ 3898773 w 3898773"/>
              <a:gd name="connsiteY2" fmla="*/ 0 h 2248548"/>
              <a:gd name="connsiteX3" fmla="*/ 3591080 w 3898773"/>
              <a:gd name="connsiteY3" fmla="*/ 2248548 h 2248548"/>
              <a:gd name="connsiteX4" fmla="*/ 0 w 3898773"/>
              <a:gd name="connsiteY4" fmla="*/ 2230818 h 2248548"/>
              <a:gd name="connsiteX0" fmla="*/ 0 w 3898773"/>
              <a:gd name="connsiteY0" fmla="*/ 2230818 h 2244255"/>
              <a:gd name="connsiteX1" fmla="*/ 283997 w 3898773"/>
              <a:gd name="connsiteY1" fmla="*/ 8028 h 2244255"/>
              <a:gd name="connsiteX2" fmla="*/ 3898773 w 3898773"/>
              <a:gd name="connsiteY2" fmla="*/ 0 h 2244255"/>
              <a:gd name="connsiteX3" fmla="*/ 3591080 w 3898773"/>
              <a:gd name="connsiteY3" fmla="*/ 2244255 h 2244255"/>
              <a:gd name="connsiteX4" fmla="*/ 0 w 3898773"/>
              <a:gd name="connsiteY4" fmla="*/ 2230818 h 2244255"/>
              <a:gd name="connsiteX0" fmla="*/ 0 w 3907359"/>
              <a:gd name="connsiteY0" fmla="*/ 2230818 h 2244255"/>
              <a:gd name="connsiteX1" fmla="*/ 283997 w 3907359"/>
              <a:gd name="connsiteY1" fmla="*/ 8028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07359"/>
              <a:gd name="connsiteY0" fmla="*/ 2230818 h 2244255"/>
              <a:gd name="connsiteX1" fmla="*/ 5701 w 3907359"/>
              <a:gd name="connsiteY1" fmla="*/ 77 h 2244255"/>
              <a:gd name="connsiteX2" fmla="*/ 3907359 w 3907359"/>
              <a:gd name="connsiteY2" fmla="*/ 0 h 2244255"/>
              <a:gd name="connsiteX3" fmla="*/ 3591080 w 3907359"/>
              <a:gd name="connsiteY3" fmla="*/ 2244255 h 2244255"/>
              <a:gd name="connsiteX4" fmla="*/ 0 w 3907359"/>
              <a:gd name="connsiteY4" fmla="*/ 2230818 h 2244255"/>
              <a:gd name="connsiteX0" fmla="*/ 0 w 3925035"/>
              <a:gd name="connsiteY0" fmla="*/ 2230818 h 2252206"/>
              <a:gd name="connsiteX1" fmla="*/ 5701 w 3925035"/>
              <a:gd name="connsiteY1" fmla="*/ 77 h 2252206"/>
              <a:gd name="connsiteX2" fmla="*/ 3907359 w 3925035"/>
              <a:gd name="connsiteY2" fmla="*/ 0 h 2252206"/>
              <a:gd name="connsiteX3" fmla="*/ 3925035 w 3925035"/>
              <a:gd name="connsiteY3" fmla="*/ 2252206 h 2252206"/>
              <a:gd name="connsiteX4" fmla="*/ 0 w 3925035"/>
              <a:gd name="connsiteY4" fmla="*/ 2230818 h 2252206"/>
              <a:gd name="connsiteX0" fmla="*/ 0 w 3932986"/>
              <a:gd name="connsiteY0" fmla="*/ 2230818 h 2236303"/>
              <a:gd name="connsiteX1" fmla="*/ 5701 w 3932986"/>
              <a:gd name="connsiteY1" fmla="*/ 77 h 2236303"/>
              <a:gd name="connsiteX2" fmla="*/ 3907359 w 3932986"/>
              <a:gd name="connsiteY2" fmla="*/ 0 h 2236303"/>
              <a:gd name="connsiteX3" fmla="*/ 3932986 w 3932986"/>
              <a:gd name="connsiteY3" fmla="*/ 2236303 h 2236303"/>
              <a:gd name="connsiteX4" fmla="*/ 0 w 3932986"/>
              <a:gd name="connsiteY4" fmla="*/ 2230818 h 223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2986" h="2236303">
                <a:moveTo>
                  <a:pt x="0" y="2230818"/>
                </a:moveTo>
                <a:cubicBezTo>
                  <a:pt x="1900" y="1487238"/>
                  <a:pt x="3801" y="743657"/>
                  <a:pt x="5701" y="77"/>
                </a:cubicBezTo>
                <a:lnTo>
                  <a:pt x="3907359" y="0"/>
                </a:lnTo>
                <a:lnTo>
                  <a:pt x="3932986" y="2236303"/>
                </a:lnTo>
                <a:lnTo>
                  <a:pt x="0" y="2230818"/>
                </a:lnTo>
                <a:close/>
              </a:path>
            </a:pathLst>
          </a:cu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7575181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778710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6" name="Rechteck 11">
            <a:extLst>
              <a:ext uri="{FF2B5EF4-FFF2-40B4-BE49-F238E27FC236}">
                <a16:creationId xmlns:a16="http://schemas.microsoft.com/office/drawing/2014/main" id="{30EF0E9D-3E41-96A1-5523-8CFF11853BD3}"/>
              </a:ext>
            </a:extLst>
          </p:cNvPr>
          <p:cNvSpPr/>
          <p:nvPr userDrawn="1"/>
        </p:nvSpPr>
        <p:spPr>
          <a:xfrm>
            <a:off x="399650" y="1797283"/>
            <a:ext cx="2511800" cy="2245909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FCF083-4CAE-9A22-357E-9C977F397A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9650" y="4233863"/>
            <a:ext cx="251180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137257B-3991-636E-664B-ABF967F129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705" y="1726577"/>
            <a:ext cx="2517867" cy="22296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" name="Rechteck 11">
            <a:extLst>
              <a:ext uri="{FF2B5EF4-FFF2-40B4-BE49-F238E27FC236}">
                <a16:creationId xmlns:a16="http://schemas.microsoft.com/office/drawing/2014/main" id="{478E42A3-FB92-B9B7-0F43-3EE6AD0093C1}"/>
              </a:ext>
            </a:extLst>
          </p:cNvPr>
          <p:cNvSpPr/>
          <p:nvPr userDrawn="1"/>
        </p:nvSpPr>
        <p:spPr>
          <a:xfrm>
            <a:off x="3194057" y="1797283"/>
            <a:ext cx="2511800" cy="2245909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F1CFCB62-8B4F-7571-3B43-164566CD1C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94057" y="4233863"/>
            <a:ext cx="251180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9" name="Bildplatzhalter 14">
            <a:extLst>
              <a:ext uri="{FF2B5EF4-FFF2-40B4-BE49-F238E27FC236}">
                <a16:creationId xmlns:a16="http://schemas.microsoft.com/office/drawing/2014/main" id="{D6028FF9-28F8-8705-903F-DE5CE21396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4179" y="1726578"/>
            <a:ext cx="2511800" cy="22296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Rechteck 11">
            <a:extLst>
              <a:ext uri="{FF2B5EF4-FFF2-40B4-BE49-F238E27FC236}">
                <a16:creationId xmlns:a16="http://schemas.microsoft.com/office/drawing/2014/main" id="{7DD19DC7-6D8D-A61F-6791-ECF830D822D6}"/>
              </a:ext>
            </a:extLst>
          </p:cNvPr>
          <p:cNvSpPr/>
          <p:nvPr userDrawn="1"/>
        </p:nvSpPr>
        <p:spPr>
          <a:xfrm>
            <a:off x="5973833" y="1797283"/>
            <a:ext cx="2511800" cy="2245909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C16E8CFC-D84A-7AE8-11C6-01133B9E7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73833" y="4233863"/>
            <a:ext cx="2511800" cy="65881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4" name="Bildplatzhalter 14">
            <a:extLst>
              <a:ext uri="{FF2B5EF4-FFF2-40B4-BE49-F238E27FC236}">
                <a16:creationId xmlns:a16="http://schemas.microsoft.com/office/drawing/2014/main" id="{FCD1EC4B-F27F-E095-9FC9-084F5CF44C0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73955" y="1726578"/>
            <a:ext cx="2484829" cy="22296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201773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778710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FCF083-4CAE-9A22-357E-9C977F397A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737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C133B6D0-D5FF-2456-DBB0-EB1A3866B9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264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998E2BCB-F569-05E4-1B63-30D92DD851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23860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62" name="Rechteck 19">
            <a:extLst>
              <a:ext uri="{FF2B5EF4-FFF2-40B4-BE49-F238E27FC236}">
                <a16:creationId xmlns:a16="http://schemas.microsoft.com/office/drawing/2014/main" id="{82D50EB1-B7A5-9EEB-DD1C-F895B3373D70}"/>
              </a:ext>
            </a:extLst>
          </p:cNvPr>
          <p:cNvSpPr/>
          <p:nvPr userDrawn="1"/>
        </p:nvSpPr>
        <p:spPr>
          <a:xfrm>
            <a:off x="410573" y="2140167"/>
            <a:ext cx="1922163" cy="1243355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Bildplatzhalter 14">
            <a:extLst>
              <a:ext uri="{FF2B5EF4-FFF2-40B4-BE49-F238E27FC236}">
                <a16:creationId xmlns:a16="http://schemas.microsoft.com/office/drawing/2014/main" id="{A5F614DB-B9E0-3634-3FF2-9EF5F091D89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417" y="2094499"/>
            <a:ext cx="1922163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2" name="Rechteck 19">
            <a:extLst>
              <a:ext uri="{FF2B5EF4-FFF2-40B4-BE49-F238E27FC236}">
                <a16:creationId xmlns:a16="http://schemas.microsoft.com/office/drawing/2014/main" id="{A29D81E8-119E-B8A6-3FFA-D6B7ADD9EF78}"/>
              </a:ext>
            </a:extLst>
          </p:cNvPr>
          <p:cNvSpPr/>
          <p:nvPr userDrawn="1"/>
        </p:nvSpPr>
        <p:spPr>
          <a:xfrm>
            <a:off x="2474505" y="2140167"/>
            <a:ext cx="1905688" cy="12539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Bildplatzhalter 14">
            <a:extLst>
              <a:ext uri="{FF2B5EF4-FFF2-40B4-BE49-F238E27FC236}">
                <a16:creationId xmlns:a16="http://schemas.microsoft.com/office/drawing/2014/main" id="{3FE453D8-633C-1CDD-B46D-3F426A02508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550348" y="2094499"/>
            <a:ext cx="1905689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4" name="Rechteck 19">
            <a:extLst>
              <a:ext uri="{FF2B5EF4-FFF2-40B4-BE49-F238E27FC236}">
                <a16:creationId xmlns:a16="http://schemas.microsoft.com/office/drawing/2014/main" id="{6E4BBF06-3519-DDA0-BA59-05329AA272CF}"/>
              </a:ext>
            </a:extLst>
          </p:cNvPr>
          <p:cNvSpPr/>
          <p:nvPr userDrawn="1"/>
        </p:nvSpPr>
        <p:spPr>
          <a:xfrm>
            <a:off x="4521961" y="2140167"/>
            <a:ext cx="1928188" cy="12539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Bildplatzhalter 14">
            <a:extLst>
              <a:ext uri="{FF2B5EF4-FFF2-40B4-BE49-F238E27FC236}">
                <a16:creationId xmlns:a16="http://schemas.microsoft.com/office/drawing/2014/main" id="{F3B846A8-F115-3331-FA44-7908C32236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97804" y="2094499"/>
            <a:ext cx="1918269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76" name="Rechteck 19">
            <a:extLst>
              <a:ext uri="{FF2B5EF4-FFF2-40B4-BE49-F238E27FC236}">
                <a16:creationId xmlns:a16="http://schemas.microsoft.com/office/drawing/2014/main" id="{7F74CAB6-EE8F-0D5F-F80C-AA432C5132B5}"/>
              </a:ext>
            </a:extLst>
          </p:cNvPr>
          <p:cNvSpPr/>
          <p:nvPr userDrawn="1"/>
        </p:nvSpPr>
        <p:spPr>
          <a:xfrm>
            <a:off x="6581466" y="2140167"/>
            <a:ext cx="1922163" cy="1253972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Bildplatzhalter 14">
            <a:extLst>
              <a:ext uri="{FF2B5EF4-FFF2-40B4-BE49-F238E27FC236}">
                <a16:creationId xmlns:a16="http://schemas.microsoft.com/office/drawing/2014/main" id="{A7536D62-2D1A-B106-A0B2-342697A5502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657310" y="2094499"/>
            <a:ext cx="1911712" cy="123049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80" name="Textplatzhalter 11">
            <a:extLst>
              <a:ext uri="{FF2B5EF4-FFF2-40B4-BE49-F238E27FC236}">
                <a16:creationId xmlns:a16="http://schemas.microsoft.com/office/drawing/2014/main" id="{4EB8D87F-47D5-3FBB-4021-C255F3608D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1666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1" name="Textplatzhalter 11">
            <a:extLst>
              <a:ext uri="{FF2B5EF4-FFF2-40B4-BE49-F238E27FC236}">
                <a16:creationId xmlns:a16="http://schemas.microsoft.com/office/drawing/2014/main" id="{2476D2AC-9F1E-4B3C-0B61-5F413108FE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25598" y="1773352"/>
            <a:ext cx="1908000" cy="252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3" name="Textplatzhalter 11">
            <a:extLst>
              <a:ext uri="{FF2B5EF4-FFF2-40B4-BE49-F238E27FC236}">
                <a16:creationId xmlns:a16="http://schemas.microsoft.com/office/drawing/2014/main" id="{5FAB60BF-471F-9197-5FE0-43F286FE0B3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65443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4" name="Textplatzhalter 11">
            <a:extLst>
              <a:ext uri="{FF2B5EF4-FFF2-40B4-BE49-F238E27FC236}">
                <a16:creationId xmlns:a16="http://schemas.microsoft.com/office/drawing/2014/main" id="{445C3C0D-03BC-5DF8-CF73-378BF12B20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24149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  <p:sp>
        <p:nvSpPr>
          <p:cNvPr id="85" name="Textplatzhalter 11">
            <a:extLst>
              <a:ext uri="{FF2B5EF4-FFF2-40B4-BE49-F238E27FC236}">
                <a16:creationId xmlns:a16="http://schemas.microsoft.com/office/drawing/2014/main" id="{621B628F-BA05-D04F-28ED-565B7D99213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77630" y="3551578"/>
            <a:ext cx="1925999" cy="1260000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Bildlegende</a:t>
            </a:r>
          </a:p>
        </p:txBody>
      </p:sp>
    </p:spTree>
    <p:extLst>
      <p:ext uri="{BB962C8B-B14F-4D97-AF65-F5344CB8AC3E}">
        <p14:creationId xmlns:p14="http://schemas.microsoft.com/office/powerpoint/2010/main" val="2298849244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_image­_1010x10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B69802B-4F18-D435-8B99-D80045F8E134}"/>
              </a:ext>
            </a:extLst>
          </p:cNvPr>
          <p:cNvSpPr/>
          <p:nvPr userDrawn="1"/>
        </p:nvSpPr>
        <p:spPr>
          <a:xfrm>
            <a:off x="4177553" y="654426"/>
            <a:ext cx="4966447" cy="4494098"/>
          </a:xfrm>
          <a:custGeom>
            <a:avLst/>
            <a:gdLst>
              <a:gd name="connsiteX0" fmla="*/ 0 w 4966447"/>
              <a:gd name="connsiteY0" fmla="*/ 0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0 w 4966447"/>
              <a:gd name="connsiteY4" fmla="*/ 0 h 4494098"/>
              <a:gd name="connsiteX0" fmla="*/ 546265 w 4966447"/>
              <a:gd name="connsiteY0" fmla="*/ 11876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546265 w 4966447"/>
              <a:gd name="connsiteY4" fmla="*/ 11876 h 44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47" h="4494098">
                <a:moveTo>
                  <a:pt x="546265" y="11876"/>
                </a:moveTo>
                <a:lnTo>
                  <a:pt x="4966447" y="0"/>
                </a:lnTo>
                <a:lnTo>
                  <a:pt x="4966447" y="4494098"/>
                </a:lnTo>
                <a:lnTo>
                  <a:pt x="0" y="4494098"/>
                </a:lnTo>
                <a:lnTo>
                  <a:pt x="546265" y="11876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5DF1220F-A839-A315-D73A-BE4C87B949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8706" y="1"/>
            <a:ext cx="4831390" cy="5149438"/>
          </a:xfrm>
          <a:custGeom>
            <a:avLst/>
            <a:gdLst>
              <a:gd name="connsiteX0" fmla="*/ 0 w 4169708"/>
              <a:gd name="connsiteY0" fmla="*/ 5143500 h 5143500"/>
              <a:gd name="connsiteX1" fmla="*/ 1042427 w 4169708"/>
              <a:gd name="connsiteY1" fmla="*/ 0 h 5143500"/>
              <a:gd name="connsiteX2" fmla="*/ 4169708 w 4169708"/>
              <a:gd name="connsiteY2" fmla="*/ 0 h 5143500"/>
              <a:gd name="connsiteX3" fmla="*/ 3127281 w 4169708"/>
              <a:gd name="connsiteY3" fmla="*/ 5143500 h 5143500"/>
              <a:gd name="connsiteX4" fmla="*/ 0 w 4169708"/>
              <a:gd name="connsiteY4" fmla="*/ 5143500 h 5143500"/>
              <a:gd name="connsiteX0" fmla="*/ 0 w 4799100"/>
              <a:gd name="connsiteY0" fmla="*/ 5149438 h 5149438"/>
              <a:gd name="connsiteX1" fmla="*/ 1671819 w 4799100"/>
              <a:gd name="connsiteY1" fmla="*/ 0 h 5149438"/>
              <a:gd name="connsiteX2" fmla="*/ 4799100 w 4799100"/>
              <a:gd name="connsiteY2" fmla="*/ 0 h 5149438"/>
              <a:gd name="connsiteX3" fmla="*/ 3756673 w 4799100"/>
              <a:gd name="connsiteY3" fmla="*/ 5143500 h 5149438"/>
              <a:gd name="connsiteX4" fmla="*/ 0 w 4799100"/>
              <a:gd name="connsiteY4" fmla="*/ 5149438 h 5149438"/>
              <a:gd name="connsiteX0" fmla="*/ 0 w 4799100"/>
              <a:gd name="connsiteY0" fmla="*/ 5149438 h 5149438"/>
              <a:gd name="connsiteX1" fmla="*/ 620853 w 4799100"/>
              <a:gd name="connsiteY1" fmla="*/ 17813 h 5149438"/>
              <a:gd name="connsiteX2" fmla="*/ 4799100 w 4799100"/>
              <a:gd name="connsiteY2" fmla="*/ 0 h 5149438"/>
              <a:gd name="connsiteX3" fmla="*/ 3756673 w 4799100"/>
              <a:gd name="connsiteY3" fmla="*/ 5143500 h 5149438"/>
              <a:gd name="connsiteX4" fmla="*/ 0 w 4799100"/>
              <a:gd name="connsiteY4" fmla="*/ 5149438 h 5149438"/>
              <a:gd name="connsiteX0" fmla="*/ 0 w 4831390"/>
              <a:gd name="connsiteY0" fmla="*/ 5149438 h 5149438"/>
              <a:gd name="connsiteX1" fmla="*/ 620853 w 4831390"/>
              <a:gd name="connsiteY1" fmla="*/ 17813 h 5149438"/>
              <a:gd name="connsiteX2" fmla="*/ 4799100 w 4831390"/>
              <a:gd name="connsiteY2" fmla="*/ 0 h 5149438"/>
              <a:gd name="connsiteX3" fmla="*/ 4831390 w 4831390"/>
              <a:gd name="connsiteY3" fmla="*/ 5149437 h 5149438"/>
              <a:gd name="connsiteX4" fmla="*/ 0 w 4831390"/>
              <a:gd name="connsiteY4" fmla="*/ 5149438 h 5149438"/>
              <a:gd name="connsiteX0" fmla="*/ 0 w 4834726"/>
              <a:gd name="connsiteY0" fmla="*/ 5143500 h 5143500"/>
              <a:gd name="connsiteX1" fmla="*/ 620853 w 4834726"/>
              <a:gd name="connsiteY1" fmla="*/ 11875 h 5143500"/>
              <a:gd name="connsiteX2" fmla="*/ 4834726 w 4834726"/>
              <a:gd name="connsiteY2" fmla="*/ 0 h 5143500"/>
              <a:gd name="connsiteX3" fmla="*/ 4831390 w 4834726"/>
              <a:gd name="connsiteY3" fmla="*/ 5143499 h 5143500"/>
              <a:gd name="connsiteX4" fmla="*/ 0 w 4834726"/>
              <a:gd name="connsiteY4" fmla="*/ 5143500 h 5143500"/>
              <a:gd name="connsiteX0" fmla="*/ 0 w 4834726"/>
              <a:gd name="connsiteY0" fmla="*/ 5149438 h 5149438"/>
              <a:gd name="connsiteX1" fmla="*/ 620853 w 4834726"/>
              <a:gd name="connsiteY1" fmla="*/ 0 h 5149438"/>
              <a:gd name="connsiteX2" fmla="*/ 4834726 w 4834726"/>
              <a:gd name="connsiteY2" fmla="*/ 5938 h 5149438"/>
              <a:gd name="connsiteX3" fmla="*/ 4831390 w 4834726"/>
              <a:gd name="connsiteY3" fmla="*/ 5149437 h 5149438"/>
              <a:gd name="connsiteX4" fmla="*/ 0 w 4834726"/>
              <a:gd name="connsiteY4" fmla="*/ 5149438 h 5149438"/>
              <a:gd name="connsiteX0" fmla="*/ 0 w 4831390"/>
              <a:gd name="connsiteY0" fmla="*/ 5149438 h 5149438"/>
              <a:gd name="connsiteX1" fmla="*/ 620853 w 4831390"/>
              <a:gd name="connsiteY1" fmla="*/ 0 h 5149438"/>
              <a:gd name="connsiteX2" fmla="*/ 4828788 w 4831390"/>
              <a:gd name="connsiteY2" fmla="*/ 1 h 5149438"/>
              <a:gd name="connsiteX3" fmla="*/ 4831390 w 4831390"/>
              <a:gd name="connsiteY3" fmla="*/ 5149437 h 5149438"/>
              <a:gd name="connsiteX4" fmla="*/ 0 w 4831390"/>
              <a:gd name="connsiteY4" fmla="*/ 5149438 h 514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1390" h="5149438">
                <a:moveTo>
                  <a:pt x="0" y="5149438"/>
                </a:moveTo>
                <a:lnTo>
                  <a:pt x="620853" y="0"/>
                </a:lnTo>
                <a:lnTo>
                  <a:pt x="4828788" y="1"/>
                </a:lnTo>
                <a:cubicBezTo>
                  <a:pt x="4829655" y="1716480"/>
                  <a:pt x="4830523" y="3432958"/>
                  <a:pt x="4831390" y="5149437"/>
                </a:cubicBezTo>
                <a:lnTo>
                  <a:pt x="0" y="5149438"/>
                </a:ln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3E4037-882C-564C-DD48-B94BC80B92DB}"/>
              </a:ext>
            </a:extLst>
          </p:cNvPr>
          <p:cNvSpPr txBox="1"/>
          <p:nvPr userDrawn="1"/>
        </p:nvSpPr>
        <p:spPr>
          <a:xfrm>
            <a:off x="377190" y="349200"/>
            <a:ext cx="361759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300" b="1" dirty="0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 – The Place </a:t>
            </a:r>
            <a:r>
              <a:rPr lang="de-DE" sz="2300" b="1" dirty="0" err="1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de-DE" sz="2300" b="1" dirty="0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Innovation Starts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981D7A-396D-182E-EBDA-9FF8007CF3F6}"/>
              </a:ext>
            </a:extLst>
          </p:cNvPr>
          <p:cNvSpPr txBox="1"/>
          <p:nvPr userDrawn="1"/>
        </p:nvSpPr>
        <p:spPr>
          <a:xfrm>
            <a:off x="377191" y="1801151"/>
            <a:ext cx="2523173" cy="837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+41 58 765 11 11</a:t>
            </a:r>
            <a:b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contact@empa.ch</a:t>
            </a:r>
          </a:p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empa.ch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A45586-06E1-A129-0572-49BF5AC00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886" y="2677399"/>
            <a:ext cx="1240891" cy="224075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" y="4325169"/>
            <a:ext cx="1781680" cy="47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949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_image­_N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4B69802B-4F18-D435-8B99-D80045F8E134}"/>
              </a:ext>
            </a:extLst>
          </p:cNvPr>
          <p:cNvSpPr/>
          <p:nvPr userDrawn="1"/>
        </p:nvSpPr>
        <p:spPr>
          <a:xfrm>
            <a:off x="4177553" y="654426"/>
            <a:ext cx="4966447" cy="4494098"/>
          </a:xfrm>
          <a:custGeom>
            <a:avLst/>
            <a:gdLst>
              <a:gd name="connsiteX0" fmla="*/ 0 w 4966447"/>
              <a:gd name="connsiteY0" fmla="*/ 0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0 w 4966447"/>
              <a:gd name="connsiteY4" fmla="*/ 0 h 4494098"/>
              <a:gd name="connsiteX0" fmla="*/ 546265 w 4966447"/>
              <a:gd name="connsiteY0" fmla="*/ 11876 h 4494098"/>
              <a:gd name="connsiteX1" fmla="*/ 4966447 w 4966447"/>
              <a:gd name="connsiteY1" fmla="*/ 0 h 4494098"/>
              <a:gd name="connsiteX2" fmla="*/ 4966447 w 4966447"/>
              <a:gd name="connsiteY2" fmla="*/ 4494098 h 4494098"/>
              <a:gd name="connsiteX3" fmla="*/ 0 w 4966447"/>
              <a:gd name="connsiteY3" fmla="*/ 4494098 h 4494098"/>
              <a:gd name="connsiteX4" fmla="*/ 546265 w 4966447"/>
              <a:gd name="connsiteY4" fmla="*/ 11876 h 449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6447" h="4494098">
                <a:moveTo>
                  <a:pt x="546265" y="11876"/>
                </a:moveTo>
                <a:lnTo>
                  <a:pt x="4966447" y="0"/>
                </a:lnTo>
                <a:lnTo>
                  <a:pt x="4966447" y="4494098"/>
                </a:lnTo>
                <a:lnTo>
                  <a:pt x="0" y="4494098"/>
                </a:lnTo>
                <a:lnTo>
                  <a:pt x="546265" y="11876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3E4037-882C-564C-DD48-B94BC80B92DB}"/>
              </a:ext>
            </a:extLst>
          </p:cNvPr>
          <p:cNvSpPr txBox="1"/>
          <p:nvPr userDrawn="1"/>
        </p:nvSpPr>
        <p:spPr>
          <a:xfrm>
            <a:off x="377190" y="349200"/>
            <a:ext cx="361759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300" b="1" dirty="0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 – The Place </a:t>
            </a:r>
            <a:r>
              <a:rPr lang="de-DE" sz="2300" b="1" dirty="0" err="1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de-DE" sz="2300" b="1" dirty="0">
                <a:solidFill>
                  <a:srgbClr val="BE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Innovation Starts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981D7A-396D-182E-EBDA-9FF8007CF3F6}"/>
              </a:ext>
            </a:extLst>
          </p:cNvPr>
          <p:cNvSpPr txBox="1"/>
          <p:nvPr userDrawn="1"/>
        </p:nvSpPr>
        <p:spPr>
          <a:xfrm>
            <a:off x="377191" y="1801151"/>
            <a:ext cx="2523173" cy="837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+41 58 765 11 11</a:t>
            </a:r>
            <a:b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contact@empa.ch</a:t>
            </a:r>
          </a:p>
          <a:p>
            <a:pPr>
              <a:lnSpc>
                <a:spcPct val="110000"/>
              </a:lnSpc>
              <a:buClr>
                <a:srgbClr val="BE0000"/>
              </a:buClr>
            </a:pPr>
            <a:r>
              <a:rPr lang="de-DE" sz="165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empa.ch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A45586-06E1-A129-0572-49BF5AC00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886" y="2677399"/>
            <a:ext cx="1240891" cy="224075"/>
          </a:xfrm>
          <a:prstGeom prst="rect">
            <a:avLst/>
          </a:prstGeom>
          <a:noFill/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" y="4325169"/>
            <a:ext cx="1781680" cy="47474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79" y="0"/>
            <a:ext cx="48346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728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636099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1522799"/>
            <a:ext cx="8453093" cy="3271987"/>
          </a:xfrm>
        </p:spPr>
        <p:txBody>
          <a:bodyPr>
            <a:normAutofit/>
          </a:bodyPr>
          <a:lstStyle>
            <a:lvl1pPr marL="255600" indent="-172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1600"/>
            </a:lvl1pPr>
            <a:lvl2pPr marL="628650" indent="-285750" algn="l">
              <a:buFont typeface="Wingdings" panose="05000000000000000000" pitchFamily="2" charset="2"/>
              <a:buChar char="§"/>
              <a:defRPr sz="1500"/>
            </a:lvl2pPr>
            <a:lvl3pPr marL="971550" indent="-285750" algn="l">
              <a:buFont typeface="Wingdings" panose="05000000000000000000" pitchFamily="2" charset="2"/>
              <a:buChar char="§"/>
              <a:defRPr sz="1350"/>
            </a:lvl3pPr>
            <a:lvl4pPr marL="1200150" indent="-171450" algn="l">
              <a:buFont typeface="Wingdings" panose="05000000000000000000" pitchFamily="2" charset="2"/>
              <a:buChar char="§"/>
              <a:defRPr sz="1200"/>
            </a:lvl4pPr>
            <a:lvl5pPr marL="1543050" indent="-171450" algn="l">
              <a:buFont typeface="Wingdings" panose="05000000000000000000" pitchFamily="2" charset="2"/>
              <a:buChar char="§"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Folientext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pPr lvl="1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91131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video_870x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5">
            <a:extLst>
              <a:ext uri="{FF2B5EF4-FFF2-40B4-BE49-F238E27FC236}">
                <a16:creationId xmlns:a16="http://schemas.microsoft.com/office/drawing/2014/main" id="{185C7550-6197-3C86-0BD2-13D4EE68DBD3}"/>
              </a:ext>
            </a:extLst>
          </p:cNvPr>
          <p:cNvSpPr/>
          <p:nvPr userDrawn="1"/>
        </p:nvSpPr>
        <p:spPr>
          <a:xfrm>
            <a:off x="-12192" y="2158640"/>
            <a:ext cx="4125508" cy="2997054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0 w 4131604"/>
              <a:gd name="connsiteY0" fmla="*/ 0 h 2984862"/>
              <a:gd name="connsiteX1" fmla="*/ 4131604 w 4131604"/>
              <a:gd name="connsiteY1" fmla="*/ 0 h 2984862"/>
              <a:gd name="connsiteX2" fmla="*/ 3769407 w 4131604"/>
              <a:gd name="connsiteY2" fmla="*/ 2984862 h 2984862"/>
              <a:gd name="connsiteX3" fmla="*/ 18288 w 4131604"/>
              <a:gd name="connsiteY3" fmla="*/ 2984861 h 2984862"/>
              <a:gd name="connsiteX4" fmla="*/ 0 w 4131604"/>
              <a:gd name="connsiteY4" fmla="*/ 0 h 2984862"/>
              <a:gd name="connsiteX0" fmla="*/ 0 w 4131604"/>
              <a:gd name="connsiteY0" fmla="*/ 0 h 2997053"/>
              <a:gd name="connsiteX1" fmla="*/ 4131604 w 4131604"/>
              <a:gd name="connsiteY1" fmla="*/ 0 h 2997053"/>
              <a:gd name="connsiteX2" fmla="*/ 3769407 w 4131604"/>
              <a:gd name="connsiteY2" fmla="*/ 2984862 h 2997053"/>
              <a:gd name="connsiteX3" fmla="*/ 6096 w 4131604"/>
              <a:gd name="connsiteY3" fmla="*/ 2997053 h 2997053"/>
              <a:gd name="connsiteX4" fmla="*/ 0 w 4131604"/>
              <a:gd name="connsiteY4" fmla="*/ 0 h 2997053"/>
              <a:gd name="connsiteX0" fmla="*/ 0 w 4131604"/>
              <a:gd name="connsiteY0" fmla="*/ 0 h 2997054"/>
              <a:gd name="connsiteX1" fmla="*/ 4131604 w 4131604"/>
              <a:gd name="connsiteY1" fmla="*/ 0 h 2997054"/>
              <a:gd name="connsiteX2" fmla="*/ 3769407 w 4131604"/>
              <a:gd name="connsiteY2" fmla="*/ 2997054 h 2997054"/>
              <a:gd name="connsiteX3" fmla="*/ 6096 w 4131604"/>
              <a:gd name="connsiteY3" fmla="*/ 2997053 h 2997054"/>
              <a:gd name="connsiteX4" fmla="*/ 0 w 4131604"/>
              <a:gd name="connsiteY4" fmla="*/ 0 h 2997054"/>
              <a:gd name="connsiteX0" fmla="*/ 3048 w 4125508"/>
              <a:gd name="connsiteY0" fmla="*/ 0 h 2997054"/>
              <a:gd name="connsiteX1" fmla="*/ 4125508 w 4125508"/>
              <a:gd name="connsiteY1" fmla="*/ 0 h 2997054"/>
              <a:gd name="connsiteX2" fmla="*/ 3763311 w 4125508"/>
              <a:gd name="connsiteY2" fmla="*/ 2997054 h 2997054"/>
              <a:gd name="connsiteX3" fmla="*/ 0 w 4125508"/>
              <a:gd name="connsiteY3" fmla="*/ 2997053 h 2997054"/>
              <a:gd name="connsiteX4" fmla="*/ 3048 w 4125508"/>
              <a:gd name="connsiteY4" fmla="*/ 0 h 299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5508" h="2997054">
                <a:moveTo>
                  <a:pt x="3048" y="0"/>
                </a:moveTo>
                <a:lnTo>
                  <a:pt x="4125508" y="0"/>
                </a:lnTo>
                <a:lnTo>
                  <a:pt x="3763311" y="2997054"/>
                </a:lnTo>
                <a:lnTo>
                  <a:pt x="0" y="2997053"/>
                </a:lnTo>
                <a:lnTo>
                  <a:pt x="3048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C156F0-4BCC-E894-F235-BB8B629E97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339" y="2157005"/>
            <a:ext cx="4058007" cy="990159"/>
          </a:xfrm>
        </p:spPr>
        <p:txBody>
          <a:bodyPr anchor="t" anchorCtr="0">
            <a:noAutofit/>
          </a:bodyPr>
          <a:lstStyle>
            <a:lvl1pPr algn="l">
              <a:defRPr sz="2300">
                <a:solidFill>
                  <a:srgbClr val="BE0000"/>
                </a:solidFill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C65F1F-DA38-627A-DC2E-25C0B33C8D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481" y="362222"/>
            <a:ext cx="2596865" cy="691954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50A58DF-93FC-30F9-BB3D-84CDED4C50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188" y="4421189"/>
            <a:ext cx="4058158" cy="198782"/>
          </a:xfrm>
        </p:spPr>
        <p:txBody>
          <a:bodyPr>
            <a:noAutofit/>
          </a:bodyPr>
          <a:lstStyle>
            <a:lvl1pPr marL="0" indent="0">
              <a:buNone/>
              <a:defRPr sz="1300">
                <a:solidFill>
                  <a:schemeClr val="tx1"/>
                </a:solidFill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dirty="0"/>
              <a:t>5 September 2023 </a:t>
            </a:r>
            <a:r>
              <a:rPr lang="de-DE" dirty="0"/>
              <a:t>– 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presenting</a:t>
            </a:r>
            <a:r>
              <a:rPr lang="de-DE" dirty="0"/>
              <a:t> </a:t>
            </a:r>
            <a:r>
              <a:rPr lang="de-DE" dirty="0" err="1"/>
              <a:t>person</a:t>
            </a:r>
            <a:endParaRPr lang="de-DE" dirty="0"/>
          </a:p>
        </p:txBody>
      </p:sp>
      <p:sp>
        <p:nvSpPr>
          <p:cNvPr id="15" name="Medienplatzhalter 14">
            <a:extLst>
              <a:ext uri="{FF2B5EF4-FFF2-40B4-BE49-F238E27FC236}">
                <a16:creationId xmlns:a16="http://schemas.microsoft.com/office/drawing/2014/main" id="{1F594A51-4F82-FDF3-F101-A1C697E80D31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-13155" y="764635"/>
            <a:ext cx="4126471" cy="4396083"/>
          </a:xfrm>
          <a:custGeom>
            <a:avLst/>
            <a:gdLst>
              <a:gd name="connsiteX0" fmla="*/ 0 w 4114800"/>
              <a:gd name="connsiteY0" fmla="*/ 4365666 h 4365666"/>
              <a:gd name="connsiteX1" fmla="*/ 1028700 w 4114800"/>
              <a:gd name="connsiteY1" fmla="*/ 0 h 4365666"/>
              <a:gd name="connsiteX2" fmla="*/ 3086100 w 4114800"/>
              <a:gd name="connsiteY2" fmla="*/ 0 h 4365666"/>
              <a:gd name="connsiteX3" fmla="*/ 4114800 w 4114800"/>
              <a:gd name="connsiteY3" fmla="*/ 4365666 h 4365666"/>
              <a:gd name="connsiteX4" fmla="*/ 0 w 4114800"/>
              <a:gd name="connsiteY4" fmla="*/ 4365666 h 4365666"/>
              <a:gd name="connsiteX0" fmla="*/ 4453 w 4119253"/>
              <a:gd name="connsiteY0" fmla="*/ 4383479 h 4383479"/>
              <a:gd name="connsiteX1" fmla="*/ 0 w 4119253"/>
              <a:gd name="connsiteY1" fmla="*/ 0 h 4383479"/>
              <a:gd name="connsiteX2" fmla="*/ 3090553 w 4119253"/>
              <a:gd name="connsiteY2" fmla="*/ 17813 h 4383479"/>
              <a:gd name="connsiteX3" fmla="*/ 4119253 w 4119253"/>
              <a:gd name="connsiteY3" fmla="*/ 4383479 h 4383479"/>
              <a:gd name="connsiteX4" fmla="*/ 4453 w 4119253"/>
              <a:gd name="connsiteY4" fmla="*/ 4383479 h 4383479"/>
              <a:gd name="connsiteX0" fmla="*/ 4453 w 4119253"/>
              <a:gd name="connsiteY0" fmla="*/ 4383479 h 4383479"/>
              <a:gd name="connsiteX1" fmla="*/ 0 w 4119253"/>
              <a:gd name="connsiteY1" fmla="*/ 0 h 4383479"/>
              <a:gd name="connsiteX2" fmla="*/ 4117769 w 4119253"/>
              <a:gd name="connsiteY2" fmla="*/ 11875 h 4383479"/>
              <a:gd name="connsiteX3" fmla="*/ 4119253 w 4119253"/>
              <a:gd name="connsiteY3" fmla="*/ 4383479 h 4383479"/>
              <a:gd name="connsiteX4" fmla="*/ 4453 w 4119253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90801 w 4117769"/>
              <a:gd name="connsiteY3" fmla="*/ 4377541 h 4383479"/>
              <a:gd name="connsiteX4" fmla="*/ 4453 w 4117769"/>
              <a:gd name="connsiteY4" fmla="*/ 4383479 h 4383479"/>
              <a:gd name="connsiteX0" fmla="*/ 4453 w 4117769"/>
              <a:gd name="connsiteY0" fmla="*/ 4383479 h 4383479"/>
              <a:gd name="connsiteX1" fmla="*/ 0 w 4117769"/>
              <a:gd name="connsiteY1" fmla="*/ 0 h 4383479"/>
              <a:gd name="connsiteX2" fmla="*/ 4117769 w 4117769"/>
              <a:gd name="connsiteY2" fmla="*/ 11875 h 4383479"/>
              <a:gd name="connsiteX3" fmla="*/ 3578926 w 4117769"/>
              <a:gd name="connsiteY3" fmla="*/ 4383479 h 4383479"/>
              <a:gd name="connsiteX4" fmla="*/ 4453 w 4117769"/>
              <a:gd name="connsiteY4" fmla="*/ 4383479 h 4383479"/>
              <a:gd name="connsiteX0" fmla="*/ 4453 w 4117769"/>
              <a:gd name="connsiteY0" fmla="*/ 4371604 h 4371604"/>
              <a:gd name="connsiteX1" fmla="*/ 0 w 4117769"/>
              <a:gd name="connsiteY1" fmla="*/ 23751 h 4371604"/>
              <a:gd name="connsiteX2" fmla="*/ 4117769 w 4117769"/>
              <a:gd name="connsiteY2" fmla="*/ 0 h 4371604"/>
              <a:gd name="connsiteX3" fmla="*/ 3578926 w 4117769"/>
              <a:gd name="connsiteY3" fmla="*/ 4371604 h 4371604"/>
              <a:gd name="connsiteX4" fmla="*/ 4453 w 4117769"/>
              <a:gd name="connsiteY4" fmla="*/ 4371604 h 4371604"/>
              <a:gd name="connsiteX0" fmla="*/ 308 w 4113624"/>
              <a:gd name="connsiteY0" fmla="*/ 4371604 h 4371604"/>
              <a:gd name="connsiteX1" fmla="*/ 1793 w 4113624"/>
              <a:gd name="connsiteY1" fmla="*/ 11875 h 4371604"/>
              <a:gd name="connsiteX2" fmla="*/ 4113624 w 4113624"/>
              <a:gd name="connsiteY2" fmla="*/ 0 h 4371604"/>
              <a:gd name="connsiteX3" fmla="*/ 3574781 w 4113624"/>
              <a:gd name="connsiteY3" fmla="*/ 4371604 h 4371604"/>
              <a:gd name="connsiteX4" fmla="*/ 308 w 4113624"/>
              <a:gd name="connsiteY4" fmla="*/ 4371604 h 4371604"/>
              <a:gd name="connsiteX0" fmla="*/ 308 w 4113624"/>
              <a:gd name="connsiteY0" fmla="*/ 4371604 h 4391059"/>
              <a:gd name="connsiteX1" fmla="*/ 1793 w 4113624"/>
              <a:gd name="connsiteY1" fmla="*/ 11875 h 4391059"/>
              <a:gd name="connsiteX2" fmla="*/ 4113624 w 4113624"/>
              <a:gd name="connsiteY2" fmla="*/ 0 h 4391059"/>
              <a:gd name="connsiteX3" fmla="*/ 3568296 w 4113624"/>
              <a:gd name="connsiteY3" fmla="*/ 4391059 h 4391059"/>
              <a:gd name="connsiteX4" fmla="*/ 308 w 4113624"/>
              <a:gd name="connsiteY4" fmla="*/ 4371604 h 4391059"/>
              <a:gd name="connsiteX0" fmla="*/ 89 w 4126375"/>
              <a:gd name="connsiteY0" fmla="*/ 4384574 h 4391059"/>
              <a:gd name="connsiteX1" fmla="*/ 14544 w 4126375"/>
              <a:gd name="connsiteY1" fmla="*/ 11875 h 4391059"/>
              <a:gd name="connsiteX2" fmla="*/ 4126375 w 4126375"/>
              <a:gd name="connsiteY2" fmla="*/ 0 h 4391059"/>
              <a:gd name="connsiteX3" fmla="*/ 3581047 w 4126375"/>
              <a:gd name="connsiteY3" fmla="*/ 4391059 h 4391059"/>
              <a:gd name="connsiteX4" fmla="*/ 89 w 4126375"/>
              <a:gd name="connsiteY4" fmla="*/ 4384574 h 4391059"/>
              <a:gd name="connsiteX0" fmla="*/ 5000 w 4131286"/>
              <a:gd name="connsiteY0" fmla="*/ 4384574 h 4391059"/>
              <a:gd name="connsiteX1" fmla="*/ 0 w 4131286"/>
              <a:gd name="connsiteY1" fmla="*/ 5390 h 4391059"/>
              <a:gd name="connsiteX2" fmla="*/ 4131286 w 4131286"/>
              <a:gd name="connsiteY2" fmla="*/ 0 h 4391059"/>
              <a:gd name="connsiteX3" fmla="*/ 3585958 w 4131286"/>
              <a:gd name="connsiteY3" fmla="*/ 4391059 h 4391059"/>
              <a:gd name="connsiteX4" fmla="*/ 5000 w 4131286"/>
              <a:gd name="connsiteY4" fmla="*/ 4384574 h 4391059"/>
              <a:gd name="connsiteX0" fmla="*/ 426 w 4126712"/>
              <a:gd name="connsiteY0" fmla="*/ 4394257 h 4400742"/>
              <a:gd name="connsiteX1" fmla="*/ 450 w 4126712"/>
              <a:gd name="connsiteY1" fmla="*/ 0 h 4400742"/>
              <a:gd name="connsiteX2" fmla="*/ 4126712 w 4126712"/>
              <a:gd name="connsiteY2" fmla="*/ 9683 h 4400742"/>
              <a:gd name="connsiteX3" fmla="*/ 3581384 w 4126712"/>
              <a:gd name="connsiteY3" fmla="*/ 4400742 h 4400742"/>
              <a:gd name="connsiteX4" fmla="*/ 426 w 4126712"/>
              <a:gd name="connsiteY4" fmla="*/ 4394257 h 4400742"/>
              <a:gd name="connsiteX0" fmla="*/ 185 w 4126471"/>
              <a:gd name="connsiteY0" fmla="*/ 4394257 h 4400742"/>
              <a:gd name="connsiteX1" fmla="*/ 5233 w 4126471"/>
              <a:gd name="connsiteY1" fmla="*/ 0 h 4400742"/>
              <a:gd name="connsiteX2" fmla="*/ 4126471 w 4126471"/>
              <a:gd name="connsiteY2" fmla="*/ 9683 h 4400742"/>
              <a:gd name="connsiteX3" fmla="*/ 3581143 w 4126471"/>
              <a:gd name="connsiteY3" fmla="*/ 4400742 h 4400742"/>
              <a:gd name="connsiteX4" fmla="*/ 185 w 4126471"/>
              <a:gd name="connsiteY4" fmla="*/ 4394257 h 4400742"/>
              <a:gd name="connsiteX0" fmla="*/ 185 w 4126471"/>
              <a:gd name="connsiteY0" fmla="*/ 4394257 h 4400742"/>
              <a:gd name="connsiteX1" fmla="*/ 5233 w 4126471"/>
              <a:gd name="connsiteY1" fmla="*/ 0 h 4400742"/>
              <a:gd name="connsiteX2" fmla="*/ 4126471 w 4126471"/>
              <a:gd name="connsiteY2" fmla="*/ 9683 h 4400742"/>
              <a:gd name="connsiteX3" fmla="*/ 3581143 w 4126471"/>
              <a:gd name="connsiteY3" fmla="*/ 4400742 h 4400742"/>
              <a:gd name="connsiteX4" fmla="*/ 185 w 4126471"/>
              <a:gd name="connsiteY4" fmla="*/ 4394257 h 4400742"/>
              <a:gd name="connsiteX0" fmla="*/ 5000 w 4131286"/>
              <a:gd name="connsiteY0" fmla="*/ 4399282 h 4405767"/>
              <a:gd name="connsiteX1" fmla="*/ 0 w 4131286"/>
              <a:gd name="connsiteY1" fmla="*/ 0 h 4405767"/>
              <a:gd name="connsiteX2" fmla="*/ 4131286 w 4131286"/>
              <a:gd name="connsiteY2" fmla="*/ 14708 h 4405767"/>
              <a:gd name="connsiteX3" fmla="*/ 3585958 w 4131286"/>
              <a:gd name="connsiteY3" fmla="*/ 4405767 h 4405767"/>
              <a:gd name="connsiteX4" fmla="*/ 5000 w 4131286"/>
              <a:gd name="connsiteY4" fmla="*/ 4399282 h 4405767"/>
              <a:gd name="connsiteX0" fmla="*/ 185 w 4126471"/>
              <a:gd name="connsiteY0" fmla="*/ 4384574 h 4391059"/>
              <a:gd name="connsiteX1" fmla="*/ 5234 w 4126471"/>
              <a:gd name="connsiteY1" fmla="*/ 365 h 4391059"/>
              <a:gd name="connsiteX2" fmla="*/ 4126471 w 4126471"/>
              <a:gd name="connsiteY2" fmla="*/ 0 h 4391059"/>
              <a:gd name="connsiteX3" fmla="*/ 3581143 w 4126471"/>
              <a:gd name="connsiteY3" fmla="*/ 4391059 h 4391059"/>
              <a:gd name="connsiteX4" fmla="*/ 185 w 4126471"/>
              <a:gd name="connsiteY4" fmla="*/ 4384574 h 4391059"/>
              <a:gd name="connsiteX0" fmla="*/ 185 w 4126471"/>
              <a:gd name="connsiteY0" fmla="*/ 4384574 h 4396083"/>
              <a:gd name="connsiteX1" fmla="*/ 5234 w 4126471"/>
              <a:gd name="connsiteY1" fmla="*/ 365 h 4396083"/>
              <a:gd name="connsiteX2" fmla="*/ 4126471 w 4126471"/>
              <a:gd name="connsiteY2" fmla="*/ 0 h 4396083"/>
              <a:gd name="connsiteX3" fmla="*/ 3591192 w 4126471"/>
              <a:gd name="connsiteY3" fmla="*/ 4396083 h 4396083"/>
              <a:gd name="connsiteX4" fmla="*/ 185 w 4126471"/>
              <a:gd name="connsiteY4" fmla="*/ 4384574 h 4396083"/>
              <a:gd name="connsiteX0" fmla="*/ 185 w 4126471"/>
              <a:gd name="connsiteY0" fmla="*/ 4394459 h 4396083"/>
              <a:gd name="connsiteX1" fmla="*/ 5234 w 4126471"/>
              <a:gd name="connsiteY1" fmla="*/ 365 h 4396083"/>
              <a:gd name="connsiteX2" fmla="*/ 4126471 w 4126471"/>
              <a:gd name="connsiteY2" fmla="*/ 0 h 4396083"/>
              <a:gd name="connsiteX3" fmla="*/ 3591192 w 4126471"/>
              <a:gd name="connsiteY3" fmla="*/ 4396083 h 4396083"/>
              <a:gd name="connsiteX4" fmla="*/ 185 w 4126471"/>
              <a:gd name="connsiteY4" fmla="*/ 4394459 h 4396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471" h="4396083">
                <a:moveTo>
                  <a:pt x="185" y="4394459"/>
                </a:moveTo>
                <a:cubicBezTo>
                  <a:pt x="-1299" y="2933299"/>
                  <a:pt x="6718" y="1461525"/>
                  <a:pt x="5234" y="365"/>
                </a:cubicBezTo>
                <a:lnTo>
                  <a:pt x="4126471" y="0"/>
                </a:lnTo>
                <a:cubicBezTo>
                  <a:pt x="4126966" y="2473"/>
                  <a:pt x="3596635" y="4375796"/>
                  <a:pt x="3591192" y="4396083"/>
                </a:cubicBezTo>
                <a:lnTo>
                  <a:pt x="185" y="4394459"/>
                </a:lnTo>
                <a:close/>
              </a:path>
            </a:pathLst>
          </a:custGeom>
        </p:spPr>
        <p:txBody>
          <a:bodyPr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Video einfügen</a:t>
            </a:r>
          </a:p>
        </p:txBody>
      </p:sp>
    </p:spTree>
    <p:extLst>
      <p:ext uri="{BB962C8B-B14F-4D97-AF65-F5344CB8AC3E}">
        <p14:creationId xmlns:p14="http://schemas.microsoft.com/office/powerpoint/2010/main" val="2808395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9">
            <a:extLst>
              <a:ext uri="{FF2B5EF4-FFF2-40B4-BE49-F238E27FC236}">
                <a16:creationId xmlns:a16="http://schemas.microsoft.com/office/drawing/2014/main" id="{F7F37916-332E-22F0-5A63-34914BCC6D20}"/>
              </a:ext>
            </a:extLst>
          </p:cNvPr>
          <p:cNvSpPr/>
          <p:nvPr userDrawn="1"/>
        </p:nvSpPr>
        <p:spPr>
          <a:xfrm>
            <a:off x="-20004" y="748407"/>
            <a:ext cx="7350008" cy="4413381"/>
          </a:xfrm>
          <a:custGeom>
            <a:avLst/>
            <a:gdLst>
              <a:gd name="connsiteX0" fmla="*/ 0 w 5574030"/>
              <a:gd name="connsiteY0" fmla="*/ 0 h 6858000"/>
              <a:gd name="connsiteX1" fmla="*/ 5574030 w 5574030"/>
              <a:gd name="connsiteY1" fmla="*/ 0 h 6858000"/>
              <a:gd name="connsiteX2" fmla="*/ 5574030 w 5574030"/>
              <a:gd name="connsiteY2" fmla="*/ 6858000 h 6858000"/>
              <a:gd name="connsiteX3" fmla="*/ 0 w 5574030"/>
              <a:gd name="connsiteY3" fmla="*/ 6858000 h 6858000"/>
              <a:gd name="connsiteX4" fmla="*/ 0 w 5574030"/>
              <a:gd name="connsiteY4" fmla="*/ 0 h 6858000"/>
              <a:gd name="connsiteX0" fmla="*/ 834390 w 6408420"/>
              <a:gd name="connsiteY0" fmla="*/ 0 h 6869430"/>
              <a:gd name="connsiteX1" fmla="*/ 6408420 w 6408420"/>
              <a:gd name="connsiteY1" fmla="*/ 0 h 6869430"/>
              <a:gd name="connsiteX2" fmla="*/ 6408420 w 6408420"/>
              <a:gd name="connsiteY2" fmla="*/ 6858000 h 6869430"/>
              <a:gd name="connsiteX3" fmla="*/ 0 w 6408420"/>
              <a:gd name="connsiteY3" fmla="*/ 6869430 h 6869430"/>
              <a:gd name="connsiteX4" fmla="*/ 834390 w 6408420"/>
              <a:gd name="connsiteY4" fmla="*/ 0 h 6869430"/>
              <a:gd name="connsiteX0" fmla="*/ 834390 w 6408420"/>
              <a:gd name="connsiteY0" fmla="*/ 0 h 6869430"/>
              <a:gd name="connsiteX1" fmla="*/ 6408420 w 6408420"/>
              <a:gd name="connsiteY1" fmla="*/ 0 h 6869430"/>
              <a:gd name="connsiteX2" fmla="*/ 6408420 w 6408420"/>
              <a:gd name="connsiteY2" fmla="*/ 6858000 h 6869430"/>
              <a:gd name="connsiteX3" fmla="*/ 0 w 6408420"/>
              <a:gd name="connsiteY3" fmla="*/ 6869430 h 6869430"/>
              <a:gd name="connsiteX4" fmla="*/ 834390 w 6408420"/>
              <a:gd name="connsiteY4" fmla="*/ 0 h 6869430"/>
              <a:gd name="connsiteX0" fmla="*/ 10981553 w 16555583"/>
              <a:gd name="connsiteY0" fmla="*/ 0 h 6869430"/>
              <a:gd name="connsiteX1" fmla="*/ 0 w 16555583"/>
              <a:gd name="connsiteY1" fmla="*/ 90468 h 6869430"/>
              <a:gd name="connsiteX2" fmla="*/ 16555583 w 16555583"/>
              <a:gd name="connsiteY2" fmla="*/ 6858000 h 6869430"/>
              <a:gd name="connsiteX3" fmla="*/ 10147163 w 16555583"/>
              <a:gd name="connsiteY3" fmla="*/ 6869430 h 6869430"/>
              <a:gd name="connsiteX4" fmla="*/ 10981553 w 16555583"/>
              <a:gd name="connsiteY4" fmla="*/ 0 h 6869430"/>
              <a:gd name="connsiteX0" fmla="*/ 11007401 w 11007401"/>
              <a:gd name="connsiteY0" fmla="*/ 0 h 6896772"/>
              <a:gd name="connsiteX1" fmla="*/ 25848 w 11007401"/>
              <a:gd name="connsiteY1" fmla="*/ 90468 h 6896772"/>
              <a:gd name="connsiteX2" fmla="*/ 0 w 11007401"/>
              <a:gd name="connsiteY2" fmla="*/ 6896772 h 6896772"/>
              <a:gd name="connsiteX3" fmla="*/ 10173011 w 11007401"/>
              <a:gd name="connsiteY3" fmla="*/ 6869430 h 6896772"/>
              <a:gd name="connsiteX4" fmla="*/ 11007401 w 11007401"/>
              <a:gd name="connsiteY4" fmla="*/ 0 h 6896772"/>
              <a:gd name="connsiteX0" fmla="*/ 15220609 w 15220609"/>
              <a:gd name="connsiteY0" fmla="*/ 0 h 6896772"/>
              <a:gd name="connsiteX1" fmla="*/ 0 w 15220609"/>
              <a:gd name="connsiteY1" fmla="*/ 103392 h 6896772"/>
              <a:gd name="connsiteX2" fmla="*/ 4213208 w 15220609"/>
              <a:gd name="connsiteY2" fmla="*/ 6896772 h 6896772"/>
              <a:gd name="connsiteX3" fmla="*/ 14386219 w 15220609"/>
              <a:gd name="connsiteY3" fmla="*/ 6869430 h 6896772"/>
              <a:gd name="connsiteX4" fmla="*/ 15220609 w 15220609"/>
              <a:gd name="connsiteY4" fmla="*/ 0 h 6896772"/>
              <a:gd name="connsiteX0" fmla="*/ 15285229 w 15285229"/>
              <a:gd name="connsiteY0" fmla="*/ 0 h 6909696"/>
              <a:gd name="connsiteX1" fmla="*/ 64620 w 15285229"/>
              <a:gd name="connsiteY1" fmla="*/ 103392 h 6909696"/>
              <a:gd name="connsiteX2" fmla="*/ 0 w 15285229"/>
              <a:gd name="connsiteY2" fmla="*/ 6909696 h 6909696"/>
              <a:gd name="connsiteX3" fmla="*/ 14450839 w 15285229"/>
              <a:gd name="connsiteY3" fmla="*/ 6869430 h 6909696"/>
              <a:gd name="connsiteX4" fmla="*/ 15285229 w 15285229"/>
              <a:gd name="connsiteY4" fmla="*/ 0 h 6909696"/>
              <a:gd name="connsiteX0" fmla="*/ 15285229 w 15285229"/>
              <a:gd name="connsiteY0" fmla="*/ 0 h 6909696"/>
              <a:gd name="connsiteX1" fmla="*/ 64620 w 15285229"/>
              <a:gd name="connsiteY1" fmla="*/ 0 h 6909696"/>
              <a:gd name="connsiteX2" fmla="*/ 0 w 15285229"/>
              <a:gd name="connsiteY2" fmla="*/ 6909696 h 6909696"/>
              <a:gd name="connsiteX3" fmla="*/ 14450839 w 15285229"/>
              <a:gd name="connsiteY3" fmla="*/ 6869430 h 6909696"/>
              <a:gd name="connsiteX4" fmla="*/ 15285229 w 15285229"/>
              <a:gd name="connsiteY4" fmla="*/ 0 h 6909696"/>
              <a:gd name="connsiteX0" fmla="*/ 15285229 w 15285229"/>
              <a:gd name="connsiteY0" fmla="*/ 15996 h 6925692"/>
              <a:gd name="connsiteX1" fmla="*/ 4015532 w 15285229"/>
              <a:gd name="connsiteY1" fmla="*/ 0 h 6925692"/>
              <a:gd name="connsiteX2" fmla="*/ 0 w 15285229"/>
              <a:gd name="connsiteY2" fmla="*/ 6925692 h 6925692"/>
              <a:gd name="connsiteX3" fmla="*/ 14450839 w 15285229"/>
              <a:gd name="connsiteY3" fmla="*/ 6885426 h 6925692"/>
              <a:gd name="connsiteX4" fmla="*/ 15285229 w 15285229"/>
              <a:gd name="connsiteY4" fmla="*/ 15996 h 6925692"/>
              <a:gd name="connsiteX0" fmla="*/ 11269697 w 11269697"/>
              <a:gd name="connsiteY0" fmla="*/ 15996 h 6925692"/>
              <a:gd name="connsiteX1" fmla="*/ 0 w 11269697"/>
              <a:gd name="connsiteY1" fmla="*/ 0 h 6925692"/>
              <a:gd name="connsiteX2" fmla="*/ 31354 w 11269697"/>
              <a:gd name="connsiteY2" fmla="*/ 6925692 h 6925692"/>
              <a:gd name="connsiteX3" fmla="*/ 10435307 w 11269697"/>
              <a:gd name="connsiteY3" fmla="*/ 6885426 h 6925692"/>
              <a:gd name="connsiteX4" fmla="*/ 11269697 w 11269697"/>
              <a:gd name="connsiteY4" fmla="*/ 15996 h 6925692"/>
              <a:gd name="connsiteX0" fmla="*/ 11286330 w 11286330"/>
              <a:gd name="connsiteY0" fmla="*/ 15996 h 6925692"/>
              <a:gd name="connsiteX1" fmla="*/ 16633 w 11286330"/>
              <a:gd name="connsiteY1" fmla="*/ 0 h 6925692"/>
              <a:gd name="connsiteX2" fmla="*/ 0 w 11286330"/>
              <a:gd name="connsiteY2" fmla="*/ 6925692 h 6925692"/>
              <a:gd name="connsiteX3" fmla="*/ 10451940 w 11286330"/>
              <a:gd name="connsiteY3" fmla="*/ 6885426 h 6925692"/>
              <a:gd name="connsiteX4" fmla="*/ 11286330 w 11286330"/>
              <a:gd name="connsiteY4" fmla="*/ 15996 h 6925692"/>
              <a:gd name="connsiteX0" fmla="*/ 11269860 w 11269860"/>
              <a:gd name="connsiteY0" fmla="*/ 15996 h 6885426"/>
              <a:gd name="connsiteX1" fmla="*/ 163 w 11269860"/>
              <a:gd name="connsiteY1" fmla="*/ 0 h 6885426"/>
              <a:gd name="connsiteX2" fmla="*/ 127490 w 11269860"/>
              <a:gd name="connsiteY2" fmla="*/ 6669763 h 6885426"/>
              <a:gd name="connsiteX3" fmla="*/ 10435470 w 11269860"/>
              <a:gd name="connsiteY3" fmla="*/ 6885426 h 6885426"/>
              <a:gd name="connsiteX4" fmla="*/ 11269860 w 11269860"/>
              <a:gd name="connsiteY4" fmla="*/ 15996 h 6885426"/>
              <a:gd name="connsiteX0" fmla="*/ 11286330 w 11286330"/>
              <a:gd name="connsiteY0" fmla="*/ 15996 h 6885426"/>
              <a:gd name="connsiteX1" fmla="*/ 16633 w 11286330"/>
              <a:gd name="connsiteY1" fmla="*/ 0 h 6885426"/>
              <a:gd name="connsiteX2" fmla="*/ 0 w 11286330"/>
              <a:gd name="connsiteY2" fmla="*/ 6781732 h 6885426"/>
              <a:gd name="connsiteX3" fmla="*/ 10451940 w 11286330"/>
              <a:gd name="connsiteY3" fmla="*/ 6885426 h 6885426"/>
              <a:gd name="connsiteX4" fmla="*/ 11286330 w 11286330"/>
              <a:gd name="connsiteY4" fmla="*/ 15996 h 6885426"/>
              <a:gd name="connsiteX0" fmla="*/ 11286330 w 11286330"/>
              <a:gd name="connsiteY0" fmla="*/ 15996 h 6781732"/>
              <a:gd name="connsiteX1" fmla="*/ 16633 w 11286330"/>
              <a:gd name="connsiteY1" fmla="*/ 0 h 6781732"/>
              <a:gd name="connsiteX2" fmla="*/ 0 w 11286330"/>
              <a:gd name="connsiteY2" fmla="*/ 6781732 h 6781732"/>
              <a:gd name="connsiteX3" fmla="*/ 10483932 w 11286330"/>
              <a:gd name="connsiteY3" fmla="*/ 6757462 h 6781732"/>
              <a:gd name="connsiteX4" fmla="*/ 11286330 w 11286330"/>
              <a:gd name="connsiteY4" fmla="*/ 15996 h 6781732"/>
              <a:gd name="connsiteX0" fmla="*/ 11302457 w 11302457"/>
              <a:gd name="connsiteY0" fmla="*/ 0 h 6765736"/>
              <a:gd name="connsiteX1" fmla="*/ 769 w 11302457"/>
              <a:gd name="connsiteY1" fmla="*/ 0 h 6765736"/>
              <a:gd name="connsiteX2" fmla="*/ 16127 w 11302457"/>
              <a:gd name="connsiteY2" fmla="*/ 6765736 h 6765736"/>
              <a:gd name="connsiteX3" fmla="*/ 10500059 w 11302457"/>
              <a:gd name="connsiteY3" fmla="*/ 6741466 h 6765736"/>
              <a:gd name="connsiteX4" fmla="*/ 11302457 w 11302457"/>
              <a:gd name="connsiteY4" fmla="*/ 0 h 6765736"/>
              <a:gd name="connsiteX0" fmla="*/ 11302457 w 11302457"/>
              <a:gd name="connsiteY0" fmla="*/ 0 h 6769618"/>
              <a:gd name="connsiteX1" fmla="*/ 769 w 11302457"/>
              <a:gd name="connsiteY1" fmla="*/ 0 h 6769618"/>
              <a:gd name="connsiteX2" fmla="*/ 16127 w 11302457"/>
              <a:gd name="connsiteY2" fmla="*/ 6765736 h 6769618"/>
              <a:gd name="connsiteX3" fmla="*/ 10500059 w 11302457"/>
              <a:gd name="connsiteY3" fmla="*/ 6769618 h 6769618"/>
              <a:gd name="connsiteX4" fmla="*/ 11302457 w 11302457"/>
              <a:gd name="connsiteY4" fmla="*/ 0 h 6769618"/>
              <a:gd name="connsiteX0" fmla="*/ 11305099 w 11305099"/>
              <a:gd name="connsiteY0" fmla="*/ 0 h 6775120"/>
              <a:gd name="connsiteX1" fmla="*/ 3411 w 11305099"/>
              <a:gd name="connsiteY1" fmla="*/ 0 h 6775120"/>
              <a:gd name="connsiteX2" fmla="*/ 0 w 11305099"/>
              <a:gd name="connsiteY2" fmla="*/ 6775120 h 6775120"/>
              <a:gd name="connsiteX3" fmla="*/ 10502701 w 11305099"/>
              <a:gd name="connsiteY3" fmla="*/ 6769618 h 6775120"/>
              <a:gd name="connsiteX4" fmla="*/ 11305099 w 11305099"/>
              <a:gd name="connsiteY4" fmla="*/ 0 h 6775120"/>
              <a:gd name="connsiteX0" fmla="*/ 11312196 w 11312196"/>
              <a:gd name="connsiteY0" fmla="*/ 0 h 6775120"/>
              <a:gd name="connsiteX1" fmla="*/ 1124 w 11312196"/>
              <a:gd name="connsiteY1" fmla="*/ 0 h 6775120"/>
              <a:gd name="connsiteX2" fmla="*/ 7097 w 11312196"/>
              <a:gd name="connsiteY2" fmla="*/ 6775120 h 6775120"/>
              <a:gd name="connsiteX3" fmla="*/ 10509798 w 11312196"/>
              <a:gd name="connsiteY3" fmla="*/ 6769618 h 6775120"/>
              <a:gd name="connsiteX4" fmla="*/ 11312196 w 11312196"/>
              <a:gd name="connsiteY4" fmla="*/ 0 h 6775120"/>
              <a:gd name="connsiteX0" fmla="*/ 11312196 w 11312196"/>
              <a:gd name="connsiteY0" fmla="*/ 0 h 6779002"/>
              <a:gd name="connsiteX1" fmla="*/ 1124 w 11312196"/>
              <a:gd name="connsiteY1" fmla="*/ 0 h 6779002"/>
              <a:gd name="connsiteX2" fmla="*/ 7097 w 11312196"/>
              <a:gd name="connsiteY2" fmla="*/ 6775120 h 6779002"/>
              <a:gd name="connsiteX3" fmla="*/ 10519182 w 11312196"/>
              <a:gd name="connsiteY3" fmla="*/ 6779002 h 6779002"/>
              <a:gd name="connsiteX4" fmla="*/ 11312196 w 11312196"/>
              <a:gd name="connsiteY4" fmla="*/ 0 h 6779002"/>
              <a:gd name="connsiteX0" fmla="*/ 11314484 w 11314484"/>
              <a:gd name="connsiteY0" fmla="*/ 0 h 6793888"/>
              <a:gd name="connsiteX1" fmla="*/ 3412 w 11314484"/>
              <a:gd name="connsiteY1" fmla="*/ 0 h 6793888"/>
              <a:gd name="connsiteX2" fmla="*/ 0 w 11314484"/>
              <a:gd name="connsiteY2" fmla="*/ 6793888 h 6793888"/>
              <a:gd name="connsiteX3" fmla="*/ 10521470 w 11314484"/>
              <a:gd name="connsiteY3" fmla="*/ 6779002 h 6793888"/>
              <a:gd name="connsiteX4" fmla="*/ 11314484 w 11314484"/>
              <a:gd name="connsiteY4" fmla="*/ 0 h 6793888"/>
              <a:gd name="connsiteX0" fmla="*/ 11314484 w 11314484"/>
              <a:gd name="connsiteY0" fmla="*/ 0 h 6793888"/>
              <a:gd name="connsiteX1" fmla="*/ 22179 w 11314484"/>
              <a:gd name="connsiteY1" fmla="*/ 0 h 6793888"/>
              <a:gd name="connsiteX2" fmla="*/ 0 w 11314484"/>
              <a:gd name="connsiteY2" fmla="*/ 6793888 h 6793888"/>
              <a:gd name="connsiteX3" fmla="*/ 10521470 w 11314484"/>
              <a:gd name="connsiteY3" fmla="*/ 6779002 h 6793888"/>
              <a:gd name="connsiteX4" fmla="*/ 11314484 w 11314484"/>
              <a:gd name="connsiteY4" fmla="*/ 0 h 679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4484" h="6793888">
                <a:moveTo>
                  <a:pt x="11314484" y="0"/>
                </a:moveTo>
                <a:lnTo>
                  <a:pt x="22179" y="0"/>
                </a:lnTo>
                <a:cubicBezTo>
                  <a:pt x="16635" y="2308564"/>
                  <a:pt x="5544" y="4485324"/>
                  <a:pt x="0" y="6793888"/>
                </a:cubicBezTo>
                <a:lnTo>
                  <a:pt x="10521470" y="6779002"/>
                </a:lnTo>
                <a:lnTo>
                  <a:pt x="11314484" y="0"/>
                </a:ln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2116800"/>
            <a:ext cx="5396346" cy="736016"/>
          </a:xfrm>
        </p:spPr>
        <p:txBody>
          <a:bodyPr anchor="t" anchorCtr="0">
            <a:noAutofit/>
          </a:bodyPr>
          <a:lstStyle>
            <a:lvl1pPr algn="l">
              <a:defRPr sz="23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3407A3-3A31-8103-6B64-1E79990E3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679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_image_870x9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5">
            <a:extLst>
              <a:ext uri="{FF2B5EF4-FFF2-40B4-BE49-F238E27FC236}">
                <a16:creationId xmlns:a16="http://schemas.microsoft.com/office/drawing/2014/main" id="{A8344D66-F8A0-3C13-56D2-CC9DC4943F6C}"/>
              </a:ext>
            </a:extLst>
          </p:cNvPr>
          <p:cNvSpPr/>
          <p:nvPr userDrawn="1"/>
        </p:nvSpPr>
        <p:spPr>
          <a:xfrm>
            <a:off x="-2552" y="2158639"/>
            <a:ext cx="4079533" cy="2984862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34148 w 4113316"/>
              <a:gd name="connsiteY0" fmla="*/ 3795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34148 w 4113316"/>
              <a:gd name="connsiteY4" fmla="*/ 3795 h 2984862"/>
              <a:gd name="connsiteX0" fmla="*/ 3794 w 4082962"/>
              <a:gd name="connsiteY0" fmla="*/ 3795 h 2988655"/>
              <a:gd name="connsiteX1" fmla="*/ 4082962 w 4082962"/>
              <a:gd name="connsiteY1" fmla="*/ 0 h 2988655"/>
              <a:gd name="connsiteX2" fmla="*/ 3720765 w 4082962"/>
              <a:gd name="connsiteY2" fmla="*/ 2984862 h 2988655"/>
              <a:gd name="connsiteX3" fmla="*/ 0 w 4082962"/>
              <a:gd name="connsiteY3" fmla="*/ 2988655 h 2988655"/>
              <a:gd name="connsiteX4" fmla="*/ 3794 w 4082962"/>
              <a:gd name="connsiteY4" fmla="*/ 3795 h 2988655"/>
              <a:gd name="connsiteX0" fmla="*/ 32 w 4079200"/>
              <a:gd name="connsiteY0" fmla="*/ 3795 h 2984862"/>
              <a:gd name="connsiteX1" fmla="*/ 4079200 w 4079200"/>
              <a:gd name="connsiteY1" fmla="*/ 0 h 2984862"/>
              <a:gd name="connsiteX2" fmla="*/ 3717003 w 4079200"/>
              <a:gd name="connsiteY2" fmla="*/ 2984862 h 2984862"/>
              <a:gd name="connsiteX3" fmla="*/ 34180 w 4079200"/>
              <a:gd name="connsiteY3" fmla="*/ 2984861 h 2984862"/>
              <a:gd name="connsiteX4" fmla="*/ 32 w 4079200"/>
              <a:gd name="connsiteY4" fmla="*/ 3795 h 2984862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62096 h 2984862"/>
              <a:gd name="connsiteX4" fmla="*/ 41 w 4079209"/>
              <a:gd name="connsiteY4" fmla="*/ 3795 h 2984862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73478 h 2984862"/>
              <a:gd name="connsiteX4" fmla="*/ 41 w 4079209"/>
              <a:gd name="connsiteY4" fmla="*/ 3795 h 2984862"/>
              <a:gd name="connsiteX0" fmla="*/ 109 w 4079277"/>
              <a:gd name="connsiteY0" fmla="*/ 3795 h 2992449"/>
              <a:gd name="connsiteX1" fmla="*/ 4079277 w 4079277"/>
              <a:gd name="connsiteY1" fmla="*/ 0 h 2992449"/>
              <a:gd name="connsiteX2" fmla="*/ 3717080 w 4079277"/>
              <a:gd name="connsiteY2" fmla="*/ 2984862 h 2992449"/>
              <a:gd name="connsiteX3" fmla="*/ 7698 w 4079277"/>
              <a:gd name="connsiteY3" fmla="*/ 2992449 h 2992449"/>
              <a:gd name="connsiteX4" fmla="*/ 109 w 4079277"/>
              <a:gd name="connsiteY4" fmla="*/ 3795 h 2992449"/>
              <a:gd name="connsiteX0" fmla="*/ 109 w 4079277"/>
              <a:gd name="connsiteY0" fmla="*/ 3795 h 2988655"/>
              <a:gd name="connsiteX1" fmla="*/ 4079277 w 4079277"/>
              <a:gd name="connsiteY1" fmla="*/ 0 h 2988655"/>
              <a:gd name="connsiteX2" fmla="*/ 3717080 w 4079277"/>
              <a:gd name="connsiteY2" fmla="*/ 2984862 h 2988655"/>
              <a:gd name="connsiteX3" fmla="*/ 7698 w 4079277"/>
              <a:gd name="connsiteY3" fmla="*/ 2988655 h 2988655"/>
              <a:gd name="connsiteX4" fmla="*/ 109 w 4079277"/>
              <a:gd name="connsiteY4" fmla="*/ 3795 h 2988655"/>
              <a:gd name="connsiteX0" fmla="*/ 82 w 4079250"/>
              <a:gd name="connsiteY0" fmla="*/ 3795 h 2984862"/>
              <a:gd name="connsiteX1" fmla="*/ 4079250 w 4079250"/>
              <a:gd name="connsiteY1" fmla="*/ 0 h 2984862"/>
              <a:gd name="connsiteX2" fmla="*/ 3717053 w 4079250"/>
              <a:gd name="connsiteY2" fmla="*/ 2984862 h 2984862"/>
              <a:gd name="connsiteX3" fmla="*/ 11465 w 4079250"/>
              <a:gd name="connsiteY3" fmla="*/ 2984861 h 2984862"/>
              <a:gd name="connsiteX4" fmla="*/ 82 w 4079250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77273 h 2984862"/>
              <a:gd name="connsiteX4" fmla="*/ 365 w 4079533"/>
              <a:gd name="connsiteY4" fmla="*/ 3795 h 2984862"/>
              <a:gd name="connsiteX0" fmla="*/ 35 w 4079203"/>
              <a:gd name="connsiteY0" fmla="*/ 3795 h 2984862"/>
              <a:gd name="connsiteX1" fmla="*/ 4079203 w 4079203"/>
              <a:gd name="connsiteY1" fmla="*/ 0 h 2984862"/>
              <a:gd name="connsiteX2" fmla="*/ 3717006 w 4079203"/>
              <a:gd name="connsiteY2" fmla="*/ 2984862 h 2984862"/>
              <a:gd name="connsiteX3" fmla="*/ 31785 w 4079203"/>
              <a:gd name="connsiteY3" fmla="*/ 2948698 h 2984862"/>
              <a:gd name="connsiteX4" fmla="*/ 35 w 4079203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83623 h 2984862"/>
              <a:gd name="connsiteX4" fmla="*/ 365 w 4079533"/>
              <a:gd name="connsiteY4" fmla="*/ 3795 h 29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533" h="2984862">
                <a:moveTo>
                  <a:pt x="365" y="3795"/>
                </a:moveTo>
                <a:lnTo>
                  <a:pt x="4079533" y="0"/>
                </a:lnTo>
                <a:lnTo>
                  <a:pt x="3717336" y="2984862"/>
                </a:lnTo>
                <a:lnTo>
                  <a:pt x="365" y="2983623"/>
                </a:lnTo>
                <a:cubicBezTo>
                  <a:pt x="1630" y="1950728"/>
                  <a:pt x="-900" y="998748"/>
                  <a:pt x="365" y="3795"/>
                </a:cubicBez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ED7117-A357-DB66-32F4-5B0A8AE9E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12972D4-1E70-24DF-8ACF-276C7F1D7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5340" y="2157005"/>
            <a:ext cx="4058007" cy="990159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Zwischentitel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C9AFBF62-2D6D-9941-EFCF-F1720B76CE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779464"/>
            <a:ext cx="4113213" cy="4364037"/>
          </a:xfrm>
          <a:custGeom>
            <a:avLst/>
            <a:gdLst>
              <a:gd name="connsiteX0" fmla="*/ 0 w 4113213"/>
              <a:gd name="connsiteY0" fmla="*/ 0 h 4364037"/>
              <a:gd name="connsiteX1" fmla="*/ 4113213 w 4113213"/>
              <a:gd name="connsiteY1" fmla="*/ 0 h 4364037"/>
              <a:gd name="connsiteX2" fmla="*/ 4113213 w 4113213"/>
              <a:gd name="connsiteY2" fmla="*/ 4364037 h 4364037"/>
              <a:gd name="connsiteX3" fmla="*/ 0 w 4113213"/>
              <a:gd name="connsiteY3" fmla="*/ 4364037 h 4364037"/>
              <a:gd name="connsiteX4" fmla="*/ 0 w 4113213"/>
              <a:gd name="connsiteY4" fmla="*/ 0 h 4364037"/>
              <a:gd name="connsiteX0" fmla="*/ 0 w 4113213"/>
              <a:gd name="connsiteY0" fmla="*/ 0 h 4364037"/>
              <a:gd name="connsiteX1" fmla="*/ 4113213 w 4113213"/>
              <a:gd name="connsiteY1" fmla="*/ 0 h 4364037"/>
              <a:gd name="connsiteX2" fmla="*/ 3568607 w 4113213"/>
              <a:gd name="connsiteY2" fmla="*/ 4364037 h 4364037"/>
              <a:gd name="connsiteX3" fmla="*/ 0 w 4113213"/>
              <a:gd name="connsiteY3" fmla="*/ 4364037 h 4364037"/>
              <a:gd name="connsiteX4" fmla="*/ 0 w 4113213"/>
              <a:gd name="connsiteY4" fmla="*/ 0 h 436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3213" h="4364037">
                <a:moveTo>
                  <a:pt x="0" y="0"/>
                </a:moveTo>
                <a:lnTo>
                  <a:pt x="4113213" y="0"/>
                </a:lnTo>
                <a:lnTo>
                  <a:pt x="3568607" y="4364037"/>
                </a:lnTo>
                <a:lnTo>
                  <a:pt x="0" y="4364037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419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636099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1522799"/>
            <a:ext cx="4860000" cy="3271987"/>
          </a:xfrm>
        </p:spPr>
        <p:txBody>
          <a:bodyPr>
            <a:normAutofit/>
          </a:bodyPr>
          <a:lstStyle>
            <a:lvl1pPr marL="255600" indent="-172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Wingdings" pitchFamily="2" charset="2"/>
              <a:buChar char="§"/>
              <a:tabLst/>
              <a:defRPr sz="1600"/>
            </a:lvl1pPr>
            <a:lvl2pPr marL="628650" indent="-285750" algn="l">
              <a:buFont typeface="Wingdings" panose="05000000000000000000" pitchFamily="2" charset="2"/>
              <a:buChar char="§"/>
              <a:defRPr sz="1500"/>
            </a:lvl2pPr>
            <a:lvl3pPr marL="971550" indent="-285750" algn="l">
              <a:buFont typeface="Wingdings" panose="05000000000000000000" pitchFamily="2" charset="2"/>
              <a:buChar char="§"/>
              <a:defRPr sz="1350"/>
            </a:lvl3pPr>
            <a:lvl4pPr marL="1200150" indent="-171450" algn="l">
              <a:buFont typeface="Wingdings" panose="05000000000000000000" pitchFamily="2" charset="2"/>
              <a:buChar char="§"/>
              <a:defRPr sz="1200"/>
            </a:lvl4pPr>
            <a:lvl5pPr marL="1543050" indent="-171450" algn="l">
              <a:buFont typeface="Wingdings" panose="05000000000000000000" pitchFamily="2" charset="2"/>
              <a:buChar char="§"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Folientext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Rechteck 15">
            <a:extLst>
              <a:ext uri="{FF2B5EF4-FFF2-40B4-BE49-F238E27FC236}">
                <a16:creationId xmlns:a16="http://schemas.microsoft.com/office/drawing/2014/main" id="{A8344D66-F8A0-3C13-56D2-CC9DC4943F6C}"/>
              </a:ext>
            </a:extLst>
          </p:cNvPr>
          <p:cNvSpPr/>
          <p:nvPr userDrawn="1"/>
        </p:nvSpPr>
        <p:spPr>
          <a:xfrm rot="10800000">
            <a:off x="5152292" y="2262554"/>
            <a:ext cx="3991706" cy="2880946"/>
          </a:xfrm>
          <a:custGeom>
            <a:avLst/>
            <a:gdLst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4113316 w 4113316"/>
              <a:gd name="connsiteY2" fmla="*/ 2984861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1"/>
              <a:gd name="connsiteX1" fmla="*/ 4113316 w 4113316"/>
              <a:gd name="connsiteY1" fmla="*/ 0 h 2984861"/>
              <a:gd name="connsiteX2" fmla="*/ 3377046 w 4113316"/>
              <a:gd name="connsiteY2" fmla="*/ 2978924 h 2984861"/>
              <a:gd name="connsiteX3" fmla="*/ 0 w 4113316"/>
              <a:gd name="connsiteY3" fmla="*/ 2984861 h 2984861"/>
              <a:gd name="connsiteX4" fmla="*/ 0 w 4113316"/>
              <a:gd name="connsiteY4" fmla="*/ 0 h 2984861"/>
              <a:gd name="connsiteX0" fmla="*/ 0 w 4113316"/>
              <a:gd name="connsiteY0" fmla="*/ 0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0 w 4113316"/>
              <a:gd name="connsiteY4" fmla="*/ 0 h 2984862"/>
              <a:gd name="connsiteX0" fmla="*/ 34148 w 4113316"/>
              <a:gd name="connsiteY0" fmla="*/ 3795 h 2984862"/>
              <a:gd name="connsiteX1" fmla="*/ 4113316 w 4113316"/>
              <a:gd name="connsiteY1" fmla="*/ 0 h 2984862"/>
              <a:gd name="connsiteX2" fmla="*/ 3751119 w 4113316"/>
              <a:gd name="connsiteY2" fmla="*/ 2984862 h 2984862"/>
              <a:gd name="connsiteX3" fmla="*/ 0 w 4113316"/>
              <a:gd name="connsiteY3" fmla="*/ 2984861 h 2984862"/>
              <a:gd name="connsiteX4" fmla="*/ 34148 w 4113316"/>
              <a:gd name="connsiteY4" fmla="*/ 3795 h 2984862"/>
              <a:gd name="connsiteX0" fmla="*/ 3794 w 4082962"/>
              <a:gd name="connsiteY0" fmla="*/ 3795 h 2988655"/>
              <a:gd name="connsiteX1" fmla="*/ 4082962 w 4082962"/>
              <a:gd name="connsiteY1" fmla="*/ 0 h 2988655"/>
              <a:gd name="connsiteX2" fmla="*/ 3720765 w 4082962"/>
              <a:gd name="connsiteY2" fmla="*/ 2984862 h 2988655"/>
              <a:gd name="connsiteX3" fmla="*/ 0 w 4082962"/>
              <a:gd name="connsiteY3" fmla="*/ 2988655 h 2988655"/>
              <a:gd name="connsiteX4" fmla="*/ 3794 w 4082962"/>
              <a:gd name="connsiteY4" fmla="*/ 3795 h 2988655"/>
              <a:gd name="connsiteX0" fmla="*/ 32 w 4079200"/>
              <a:gd name="connsiteY0" fmla="*/ 3795 h 2984862"/>
              <a:gd name="connsiteX1" fmla="*/ 4079200 w 4079200"/>
              <a:gd name="connsiteY1" fmla="*/ 0 h 2984862"/>
              <a:gd name="connsiteX2" fmla="*/ 3717003 w 4079200"/>
              <a:gd name="connsiteY2" fmla="*/ 2984862 h 2984862"/>
              <a:gd name="connsiteX3" fmla="*/ 34180 w 4079200"/>
              <a:gd name="connsiteY3" fmla="*/ 2984861 h 2984862"/>
              <a:gd name="connsiteX4" fmla="*/ 32 w 4079200"/>
              <a:gd name="connsiteY4" fmla="*/ 3795 h 2984862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168 w 4079336"/>
              <a:gd name="connsiteY0" fmla="*/ 3795 h 2992450"/>
              <a:gd name="connsiteX1" fmla="*/ 4079336 w 4079336"/>
              <a:gd name="connsiteY1" fmla="*/ 0 h 2992450"/>
              <a:gd name="connsiteX2" fmla="*/ 3717139 w 4079336"/>
              <a:gd name="connsiteY2" fmla="*/ 2984862 h 2992450"/>
              <a:gd name="connsiteX3" fmla="*/ 3963 w 4079336"/>
              <a:gd name="connsiteY3" fmla="*/ 2992450 h 2992450"/>
              <a:gd name="connsiteX4" fmla="*/ 168 w 4079336"/>
              <a:gd name="connsiteY4" fmla="*/ 3795 h 2992450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62096 h 2984862"/>
              <a:gd name="connsiteX4" fmla="*/ 41 w 4079209"/>
              <a:gd name="connsiteY4" fmla="*/ 3795 h 2984862"/>
              <a:gd name="connsiteX0" fmla="*/ 41 w 4079209"/>
              <a:gd name="connsiteY0" fmla="*/ 3795 h 2984862"/>
              <a:gd name="connsiteX1" fmla="*/ 4079209 w 4079209"/>
              <a:gd name="connsiteY1" fmla="*/ 0 h 2984862"/>
              <a:gd name="connsiteX2" fmla="*/ 3717012 w 4079209"/>
              <a:gd name="connsiteY2" fmla="*/ 2984862 h 2984862"/>
              <a:gd name="connsiteX3" fmla="*/ 26601 w 4079209"/>
              <a:gd name="connsiteY3" fmla="*/ 2973478 h 2984862"/>
              <a:gd name="connsiteX4" fmla="*/ 41 w 4079209"/>
              <a:gd name="connsiteY4" fmla="*/ 3795 h 2984862"/>
              <a:gd name="connsiteX0" fmla="*/ 109 w 4079277"/>
              <a:gd name="connsiteY0" fmla="*/ 3795 h 2992449"/>
              <a:gd name="connsiteX1" fmla="*/ 4079277 w 4079277"/>
              <a:gd name="connsiteY1" fmla="*/ 0 h 2992449"/>
              <a:gd name="connsiteX2" fmla="*/ 3717080 w 4079277"/>
              <a:gd name="connsiteY2" fmla="*/ 2984862 h 2992449"/>
              <a:gd name="connsiteX3" fmla="*/ 7698 w 4079277"/>
              <a:gd name="connsiteY3" fmla="*/ 2992449 h 2992449"/>
              <a:gd name="connsiteX4" fmla="*/ 109 w 4079277"/>
              <a:gd name="connsiteY4" fmla="*/ 3795 h 2992449"/>
              <a:gd name="connsiteX0" fmla="*/ 109 w 4079277"/>
              <a:gd name="connsiteY0" fmla="*/ 3795 h 2988655"/>
              <a:gd name="connsiteX1" fmla="*/ 4079277 w 4079277"/>
              <a:gd name="connsiteY1" fmla="*/ 0 h 2988655"/>
              <a:gd name="connsiteX2" fmla="*/ 3717080 w 4079277"/>
              <a:gd name="connsiteY2" fmla="*/ 2984862 h 2988655"/>
              <a:gd name="connsiteX3" fmla="*/ 7698 w 4079277"/>
              <a:gd name="connsiteY3" fmla="*/ 2988655 h 2988655"/>
              <a:gd name="connsiteX4" fmla="*/ 109 w 4079277"/>
              <a:gd name="connsiteY4" fmla="*/ 3795 h 2988655"/>
              <a:gd name="connsiteX0" fmla="*/ 82 w 4079250"/>
              <a:gd name="connsiteY0" fmla="*/ 3795 h 2984862"/>
              <a:gd name="connsiteX1" fmla="*/ 4079250 w 4079250"/>
              <a:gd name="connsiteY1" fmla="*/ 0 h 2984862"/>
              <a:gd name="connsiteX2" fmla="*/ 3717053 w 4079250"/>
              <a:gd name="connsiteY2" fmla="*/ 2984862 h 2984862"/>
              <a:gd name="connsiteX3" fmla="*/ 11465 w 4079250"/>
              <a:gd name="connsiteY3" fmla="*/ 2984861 h 2984862"/>
              <a:gd name="connsiteX4" fmla="*/ 82 w 4079250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77273 h 2984862"/>
              <a:gd name="connsiteX4" fmla="*/ 365 w 4079533"/>
              <a:gd name="connsiteY4" fmla="*/ 3795 h 2984862"/>
              <a:gd name="connsiteX0" fmla="*/ 35 w 4079203"/>
              <a:gd name="connsiteY0" fmla="*/ 3795 h 2984862"/>
              <a:gd name="connsiteX1" fmla="*/ 4079203 w 4079203"/>
              <a:gd name="connsiteY1" fmla="*/ 0 h 2984862"/>
              <a:gd name="connsiteX2" fmla="*/ 3717006 w 4079203"/>
              <a:gd name="connsiteY2" fmla="*/ 2984862 h 2984862"/>
              <a:gd name="connsiteX3" fmla="*/ 31785 w 4079203"/>
              <a:gd name="connsiteY3" fmla="*/ 2948698 h 2984862"/>
              <a:gd name="connsiteX4" fmla="*/ 35 w 4079203"/>
              <a:gd name="connsiteY4" fmla="*/ 3795 h 2984862"/>
              <a:gd name="connsiteX0" fmla="*/ 365 w 4079533"/>
              <a:gd name="connsiteY0" fmla="*/ 3795 h 2984862"/>
              <a:gd name="connsiteX1" fmla="*/ 4079533 w 4079533"/>
              <a:gd name="connsiteY1" fmla="*/ 0 h 2984862"/>
              <a:gd name="connsiteX2" fmla="*/ 3717336 w 4079533"/>
              <a:gd name="connsiteY2" fmla="*/ 2984862 h 2984862"/>
              <a:gd name="connsiteX3" fmla="*/ 365 w 4079533"/>
              <a:gd name="connsiteY3" fmla="*/ 2983623 h 2984862"/>
              <a:gd name="connsiteX4" fmla="*/ 365 w 4079533"/>
              <a:gd name="connsiteY4" fmla="*/ 3795 h 298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9533" h="2984862">
                <a:moveTo>
                  <a:pt x="365" y="3795"/>
                </a:moveTo>
                <a:lnTo>
                  <a:pt x="4079533" y="0"/>
                </a:lnTo>
                <a:lnTo>
                  <a:pt x="3717336" y="2984862"/>
                </a:lnTo>
                <a:lnTo>
                  <a:pt x="365" y="2983623"/>
                </a:lnTo>
                <a:cubicBezTo>
                  <a:pt x="1630" y="1950728"/>
                  <a:pt x="-900" y="998748"/>
                  <a:pt x="365" y="3795"/>
                </a:cubicBezTo>
                <a:close/>
              </a:path>
            </a:pathLst>
          </a:cu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C9AFBF62-2D6D-9941-EFCF-F1720B76CE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10556" y="1213338"/>
            <a:ext cx="3833444" cy="3930162"/>
          </a:xfrm>
          <a:custGeom>
            <a:avLst/>
            <a:gdLst>
              <a:gd name="connsiteX0" fmla="*/ 0 w 3626111"/>
              <a:gd name="connsiteY0" fmla="*/ 0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0 w 3626111"/>
              <a:gd name="connsiteY4" fmla="*/ 0 h 3804073"/>
              <a:gd name="connsiteX0" fmla="*/ 527539 w 3626111"/>
              <a:gd name="connsiteY0" fmla="*/ 0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527539 w 3626111"/>
              <a:gd name="connsiteY4" fmla="*/ 0 h 3804073"/>
              <a:gd name="connsiteX0" fmla="*/ 427893 w 3626111"/>
              <a:gd name="connsiteY0" fmla="*/ 0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427893 w 3626111"/>
              <a:gd name="connsiteY4" fmla="*/ 0 h 3804073"/>
              <a:gd name="connsiteX0" fmla="*/ 461160 w 3626111"/>
              <a:gd name="connsiteY0" fmla="*/ 11347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461160 w 3626111"/>
              <a:gd name="connsiteY4" fmla="*/ 11347 h 3804073"/>
              <a:gd name="connsiteX0" fmla="*/ 472250 w 3626111"/>
              <a:gd name="connsiteY0" fmla="*/ 5673 h 3804073"/>
              <a:gd name="connsiteX1" fmla="*/ 3626111 w 3626111"/>
              <a:gd name="connsiteY1" fmla="*/ 0 h 3804073"/>
              <a:gd name="connsiteX2" fmla="*/ 3626111 w 3626111"/>
              <a:gd name="connsiteY2" fmla="*/ 3804073 h 3804073"/>
              <a:gd name="connsiteX3" fmla="*/ 0 w 3626111"/>
              <a:gd name="connsiteY3" fmla="*/ 3804073 h 3804073"/>
              <a:gd name="connsiteX4" fmla="*/ 472250 w 3626111"/>
              <a:gd name="connsiteY4" fmla="*/ 5673 h 380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6111" h="3804073">
                <a:moveTo>
                  <a:pt x="472250" y="5673"/>
                </a:moveTo>
                <a:lnTo>
                  <a:pt x="3626111" y="0"/>
                </a:lnTo>
                <a:lnTo>
                  <a:pt x="3626111" y="3804073"/>
                </a:lnTo>
                <a:lnTo>
                  <a:pt x="0" y="3804073"/>
                </a:lnTo>
                <a:lnTo>
                  <a:pt x="472250" y="5673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Optional: Bild hinzufügen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8ED7117-A357-DB66-32F4-5B0A8AE9E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151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640x4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9" y="348713"/>
            <a:ext cx="6360623" cy="316800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600" y="1522800"/>
            <a:ext cx="4194000" cy="3271987"/>
          </a:xfrm>
        </p:spPr>
        <p:txBody>
          <a:bodyPr>
            <a:normAutofit/>
          </a:bodyPr>
          <a:lstStyle>
            <a:lvl1pPr marL="255600" indent="-172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tabLst/>
              <a:defRPr sz="1600"/>
            </a:lvl1pPr>
            <a:lvl2pPr marL="628650" indent="-285750" algn="l">
              <a:buFont typeface="Wingdings" panose="05000000000000000000" pitchFamily="2" charset="2"/>
              <a:buChar char="§"/>
              <a:defRPr sz="1500"/>
            </a:lvl2pPr>
            <a:lvl3pPr marL="971550" indent="-285750" algn="l">
              <a:buFont typeface="Wingdings" panose="05000000000000000000" pitchFamily="2" charset="2"/>
              <a:buChar char="§"/>
              <a:defRPr sz="1350"/>
            </a:lvl3pPr>
            <a:lvl4pPr marL="1200150" indent="-171450" algn="l">
              <a:buFont typeface="Wingdings" panose="05000000000000000000" pitchFamily="2" charset="2"/>
              <a:buChar char="§"/>
              <a:defRPr sz="1200"/>
            </a:lvl4pPr>
            <a:lvl5pPr marL="1543050" indent="-171450" algn="l">
              <a:buFont typeface="Wingdings" panose="05000000000000000000" pitchFamily="2" charset="2"/>
              <a:buChar char="§"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de-DE" dirty="0"/>
              <a:t>Folientext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E6F1F4B-35C8-EF38-563B-5591C6EEE0F0}"/>
              </a:ext>
            </a:extLst>
          </p:cNvPr>
          <p:cNvSpPr/>
          <p:nvPr userDrawn="1"/>
        </p:nvSpPr>
        <p:spPr>
          <a:xfrm>
            <a:off x="5014912" y="1721644"/>
            <a:ext cx="3643313" cy="2421731"/>
          </a:xfrm>
          <a:prstGeom prst="rect">
            <a:avLst/>
          </a:prstGeom>
          <a:solidFill>
            <a:srgbClr val="B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3" name="Bildplatzhalter 21">
            <a:extLst>
              <a:ext uri="{FF2B5EF4-FFF2-40B4-BE49-F238E27FC236}">
                <a16:creationId xmlns:a16="http://schemas.microsoft.com/office/drawing/2014/main" id="{BDB8F971-27DA-07C8-C98B-5457F5150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22863" y="1614488"/>
            <a:ext cx="3651250" cy="24209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13510E66-C6A9-5CB5-025A-94C8F9493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9880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video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FB7B06-6219-7675-586C-825793B6BC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98" y="778710"/>
            <a:ext cx="7831875" cy="71967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8E25936E-1144-076E-C0BF-45AB13FC8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4168011"/>
            <a:ext cx="4068127" cy="71486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1371600" indent="0">
              <a:buNone/>
              <a:defRPr sz="1400"/>
            </a:lvl5pPr>
          </a:lstStyle>
          <a:p>
            <a:pPr lvl="0"/>
            <a:r>
              <a:rPr lang="de-DE" dirty="0"/>
              <a:t>Videolegende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4343400" y="1746000"/>
            <a:ext cx="3997800" cy="2246400"/>
          </a:xfrm>
          <a:prstGeom prst="rect">
            <a:avLst/>
          </a:prstGeom>
          <a:solidFill>
            <a:srgbClr val="BE0000"/>
          </a:solidFill>
          <a:ln>
            <a:solidFill>
              <a:srgbClr val="B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Medienplatzhalter 7"/>
          <p:cNvSpPr>
            <a:spLocks noGrp="1"/>
          </p:cNvSpPr>
          <p:nvPr>
            <p:ph type="media" sz="quarter" idx="14"/>
          </p:nvPr>
        </p:nvSpPr>
        <p:spPr>
          <a:xfrm>
            <a:off x="4419600" y="1673999"/>
            <a:ext cx="3994713" cy="2246400"/>
          </a:xfrm>
        </p:spPr>
        <p:txBody>
          <a:bodyPr/>
          <a:lstStyle/>
          <a:p>
            <a:r>
              <a:rPr lang="en-US"/>
              <a:t>Click icon to add media</a:t>
            </a:r>
            <a:endParaRPr lang="de-CH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80998" y="1673999"/>
            <a:ext cx="3752090" cy="3208881"/>
          </a:xfrm>
        </p:spPr>
        <p:txBody>
          <a:bodyPr/>
          <a:lstStyle>
            <a:lvl1pPr>
              <a:defRPr sz="16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Folientext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9875945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0998" y="348713"/>
            <a:ext cx="7831875" cy="316305"/>
          </a:xfrm>
        </p:spPr>
        <p:txBody>
          <a:bodyPr anchor="t" anchorCtr="0">
            <a:noAutofit/>
          </a:bodyPr>
          <a:lstStyle>
            <a:lvl1pPr algn="l">
              <a:defRPr sz="2300"/>
            </a:lvl1pPr>
          </a:lstStyle>
          <a:p>
            <a:r>
              <a:rPr lang="de-DE" dirty="0"/>
              <a:t>Folientitel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C80A55-7D6B-C2E7-1228-6B7A8433C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1527" y="246698"/>
            <a:ext cx="422564" cy="46482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355C28D-70AA-BFA7-1E35-4BD6D773E2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1522800"/>
            <a:ext cx="4194000" cy="327198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FontTx/>
              <a:buNone/>
              <a:tabLst/>
              <a:defRPr sz="1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Folientext</a:t>
            </a:r>
          </a:p>
          <a:p>
            <a:endParaRPr lang="de-DE" dirty="0"/>
          </a:p>
        </p:txBody>
      </p:sp>
      <p:sp>
        <p:nvSpPr>
          <p:cNvPr id="10" name="Diagrammplatzhalter 8">
            <a:extLst>
              <a:ext uri="{FF2B5EF4-FFF2-40B4-BE49-F238E27FC236}">
                <a16:creationId xmlns:a16="http://schemas.microsoft.com/office/drawing/2014/main" id="{ABC1115E-1D05-E98D-86B7-CECBEB7F4FA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35726" y="1522463"/>
            <a:ext cx="3698366" cy="3271987"/>
          </a:xfrm>
        </p:spPr>
        <p:txBody>
          <a:bodyPr/>
          <a:lstStyle/>
          <a:p>
            <a:r>
              <a:rPr lang="en-US"/>
              <a:t>Click icon to add chart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0703965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4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80" r:id="rId3"/>
    <p:sldLayoutId id="2147483705" r:id="rId4"/>
    <p:sldLayoutId id="2147483695" r:id="rId5"/>
    <p:sldLayoutId id="2147483706" r:id="rId6"/>
    <p:sldLayoutId id="2147483688" r:id="rId7"/>
    <p:sldLayoutId id="2147483699" r:id="rId8"/>
    <p:sldLayoutId id="2147483689" r:id="rId9"/>
    <p:sldLayoutId id="2147483701" r:id="rId10"/>
    <p:sldLayoutId id="2147483700" r:id="rId11"/>
    <p:sldLayoutId id="2147483702" r:id="rId12"/>
    <p:sldLayoutId id="2147483703" r:id="rId13"/>
    <p:sldLayoutId id="2147483704" r:id="rId14"/>
    <p:sldLayoutId id="2147483687" r:id="rId15"/>
    <p:sldLayoutId id="2147483707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rgbClr val="BE000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Wingdings" pitchFamily="2" charset="2"/>
        <a:buChar char="§"/>
        <a:defRPr sz="17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com/e/f3dae189b49841acabc21b62a734e643" TargetMode="External"/><Relationship Id="rId2" Type="http://schemas.openxmlformats.org/officeDocument/2006/relationships/hyperlink" Target="https://azure.com/e/53293edcd8c14ad18af53e101d7abb6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30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pa.ch/documents/1138725/1145609/MHB-2.3.21+Klassifizierungsweisung+E/2d458567-d48c-4c3a-b450-b83ecb4f855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pa.ch/documents/1138725/1145609/MHB-2.3.21+Klassifizierungsweisung+E/2d458567-d48c-4c3a-b450-b83ecb4f855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empa.ch/web/s503/qa-sac-switzerl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0023C-5CFD-F0F2-C694-AF87AE0507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2000" dirty="0">
                <a:latin typeface="Segoe UI"/>
                <a:cs typeface="Segoe UI"/>
              </a:rPr>
              <a:t>Cloud </a:t>
            </a:r>
            <a:r>
              <a:rPr lang="de-CH" sz="2000" dirty="0" err="1">
                <a:latin typeface="Segoe UI"/>
                <a:cs typeface="Segoe UI"/>
              </a:rPr>
              <a:t>computing</a:t>
            </a:r>
            <a:r>
              <a:rPr lang="de-CH" sz="2000" dirty="0">
                <a:latin typeface="Segoe UI"/>
                <a:cs typeface="Segoe UI"/>
              </a:rPr>
              <a:t> </a:t>
            </a:r>
            <a:r>
              <a:rPr lang="de-CH" sz="2000" dirty="0" err="1">
                <a:latin typeface="Segoe UI"/>
                <a:cs typeface="Segoe UI"/>
              </a:rPr>
              <a:t>for</a:t>
            </a:r>
            <a:r>
              <a:rPr lang="de-CH" sz="2000" dirty="0">
                <a:latin typeface="Segoe UI"/>
                <a:cs typeface="Segoe UI"/>
              </a:rPr>
              <a:t> </a:t>
            </a:r>
            <a:r>
              <a:rPr lang="de-CH" sz="2000" dirty="0" err="1">
                <a:latin typeface="Segoe UI"/>
                <a:cs typeface="Segoe UI"/>
              </a:rPr>
              <a:t>science</a:t>
            </a:r>
            <a:br>
              <a:rPr lang="de-CH" sz="2000" dirty="0">
                <a:latin typeface="Segoe UI"/>
                <a:cs typeface="Segoe UI"/>
              </a:rPr>
            </a:br>
            <a:r>
              <a:rPr lang="de-CH" sz="1800" dirty="0">
                <a:latin typeface="Segoe UI"/>
                <a:cs typeface="Segoe UI"/>
              </a:rPr>
              <a:t>A </a:t>
            </a:r>
            <a:r>
              <a:rPr lang="de-CH" sz="1800" dirty="0" err="1">
                <a:latin typeface="Segoe UI"/>
                <a:cs typeface="Segoe UI"/>
              </a:rPr>
              <a:t>research</a:t>
            </a:r>
            <a:r>
              <a:rPr lang="de-CH" sz="1800" dirty="0">
                <a:latin typeface="Segoe UI"/>
                <a:cs typeface="Segoe UI"/>
              </a:rPr>
              <a:t>-</a:t>
            </a:r>
            <a:r>
              <a:rPr lang="de-CH" sz="1800" dirty="0" err="1">
                <a:latin typeface="Segoe UI"/>
                <a:cs typeface="Segoe UI"/>
              </a:rPr>
              <a:t>ScIT</a:t>
            </a:r>
            <a:r>
              <a:rPr lang="de-CH" sz="1800" dirty="0">
                <a:latin typeface="Segoe UI"/>
                <a:cs typeface="Segoe UI"/>
              </a:rPr>
              <a:t>-ICT </a:t>
            </a:r>
            <a:r>
              <a:rPr lang="de-CH" sz="1800" dirty="0" err="1">
                <a:latin typeface="Segoe UI"/>
                <a:cs typeface="Segoe UI"/>
              </a:rPr>
              <a:t>collaboration</a:t>
            </a:r>
            <a:endParaRPr lang="de-CH" sz="1800" dirty="0">
              <a:latin typeface="Segoe UI"/>
              <a:cs typeface="Segoe UI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0C0F9F-0CCD-8521-ED45-D2A852EA7A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CH" dirty="0">
                <a:latin typeface="Segoe UI"/>
                <a:cs typeface="Segoe UI"/>
              </a:rPr>
              <a:t>Simone Baffelli</a:t>
            </a:r>
            <a:endParaRPr lang="de-CH" dirty="0"/>
          </a:p>
        </p:txBody>
      </p:sp>
      <p:pic>
        <p:nvPicPr>
          <p:cNvPr id="5" name="Picture Placeholder 4" descr="Cloud shaped hard drive with cables">
            <a:extLst>
              <a:ext uri="{FF2B5EF4-FFF2-40B4-BE49-F238E27FC236}">
                <a16:creationId xmlns:a16="http://schemas.microsoft.com/office/drawing/2014/main" id="{287324E9-9300-6DF5-6DC3-B0E9CE3E04C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2964" r="22964"/>
          <a:stretch/>
        </p:blipFill>
        <p:spPr>
          <a:xfrm>
            <a:off x="-6500" y="2732722"/>
            <a:ext cx="2286835" cy="2416003"/>
          </a:xfrm>
        </p:spPr>
      </p:pic>
    </p:spTree>
    <p:extLst>
      <p:ext uri="{BB962C8B-B14F-4D97-AF65-F5344CB8AC3E}">
        <p14:creationId xmlns:p14="http://schemas.microsoft.com/office/powerpoint/2010/main" val="310959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480D4-FF1D-724E-24F4-499602AEF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Quality control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44214-7F82-F252-1FFA-3DCF7AD6D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495" y="1287501"/>
            <a:ext cx="4577576" cy="2118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78DBB3-04E3-5B15-14D4-E4D4AC153E9C}"/>
              </a:ext>
            </a:extLst>
          </p:cNvPr>
          <p:cNvSpPr txBox="1"/>
          <p:nvPr/>
        </p:nvSpPr>
        <p:spPr>
          <a:xfrm>
            <a:off x="4160873" y="3483715"/>
            <a:ext cx="4581221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cs typeface="Calibri"/>
              </a:rPr>
              <a:t>Source: Y. Brugnara, M. Steinbacher, L. Emmenegger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8908B-9E0C-6782-BB05-A08A29519715}"/>
              </a:ext>
            </a:extLst>
          </p:cNvPr>
          <p:cNvSpPr txBox="1"/>
          <p:nvPr/>
        </p:nvSpPr>
        <p:spPr>
          <a:xfrm>
            <a:off x="379872" y="1287857"/>
            <a:ext cx="338259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Anomalies are detected with: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cs typeface="Calibri"/>
              </a:rPr>
              <a:t>LOF (local outlier factor)</a:t>
            </a:r>
          </a:p>
          <a:p>
            <a:pPr marL="285750" indent="-285750">
              <a:buFont typeface="Calibri"/>
              <a:buChar char="-"/>
            </a:pPr>
            <a:r>
              <a:rPr lang="en-US" dirty="0">
                <a:cs typeface="Calibri"/>
              </a:rPr>
              <a:t>ML-model based comparison with CAMS forecast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523B81-6034-0E48-5370-8722930CF7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" t="3889" r="1757" b="4074"/>
          <a:stretch/>
        </p:blipFill>
        <p:spPr>
          <a:xfrm>
            <a:off x="170405" y="2713581"/>
            <a:ext cx="3802683" cy="173064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9514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A4702-F474-66E8-8121-BD8058546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Goals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1881F-60D6-5896-22C6-D47F20CF9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5270" indent="-172720"/>
            <a:r>
              <a:rPr lang="en-US" dirty="0">
                <a:latin typeface="Segoe UI"/>
                <a:cs typeface="Segoe UI"/>
              </a:rPr>
              <a:t>Functional requirements: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The application allow users to run quality control on partial measurement series 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The results shall be displayed graphically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The application shall be </a:t>
            </a:r>
            <a:r>
              <a:rPr lang="en-US">
                <a:latin typeface="Segoe UI"/>
                <a:cs typeface="Segoe UI"/>
              </a:rPr>
              <a:t>publicly</a:t>
            </a:r>
            <a:r>
              <a:rPr lang="en-US" dirty="0">
                <a:latin typeface="Segoe UI"/>
                <a:cs typeface="Segoe UI"/>
              </a:rPr>
              <a:t> accessible over the internet</a:t>
            </a:r>
          </a:p>
          <a:p>
            <a:pPr marL="255270" indent="-172720"/>
            <a:r>
              <a:rPr lang="en-US" dirty="0">
                <a:latin typeface="Segoe UI"/>
                <a:cs typeface="Segoe UI"/>
              </a:rPr>
              <a:t>Quality (non-functional) requirements:</a:t>
            </a:r>
          </a:p>
          <a:p>
            <a:pPr lvl="1">
              <a:buFont typeface="Courier New,monospace" pitchFamily="2" charset="2"/>
              <a:buChar char="o"/>
            </a:pPr>
            <a:r>
              <a:rPr lang="en-US" dirty="0"/>
              <a:t>The application should not require any installation</a:t>
            </a:r>
          </a:p>
          <a:p>
            <a:pPr lvl="1">
              <a:buFont typeface="Courier New,monospace" pitchFamily="2" charset="2"/>
              <a:buChar char="o"/>
            </a:pPr>
            <a:r>
              <a:rPr lang="en-US" dirty="0"/>
              <a:t>The application shall be extensible with new stations</a:t>
            </a:r>
          </a:p>
          <a:p>
            <a:pPr lvl="1">
              <a:buFont typeface="Courier New,monospace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The application shall be upgradeable with new data</a:t>
            </a:r>
          </a:p>
          <a:p>
            <a:pPr lvl="1">
              <a:buFont typeface="Courier New,monospace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The application should be deployed automatically after a new commit</a:t>
            </a:r>
          </a:p>
          <a:p>
            <a:pPr lvl="1">
              <a:buFont typeface="Courier New" pitchFamily="2" charset="2"/>
              <a:buChar char="o"/>
            </a:pPr>
            <a:endParaRPr lang="en-US" dirty="0"/>
          </a:p>
          <a:p>
            <a:pPr marL="255270" indent="-1727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74317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3F4B3-6C15-1BFB-1E3F-B6C66697B0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Segoe UI"/>
                <a:cs typeface="Segoe UI"/>
              </a:rPr>
              <a:t>Classificaiton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0E0428-EEA6-9C40-C087-55466D79BF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5270" indent="-172720"/>
            <a:r>
              <a:rPr lang="en-US" dirty="0">
                <a:latin typeface="Segoe UI"/>
                <a:cs typeface="Segoe UI"/>
              </a:rPr>
              <a:t>This project is ideal as a showcase:</a:t>
            </a:r>
            <a:endParaRPr lang="en-US" dirty="0"/>
          </a:p>
          <a:p>
            <a:pPr lvl="1">
              <a:buFont typeface="Courier New" pitchFamily="2" charset="2"/>
              <a:buChar char="o"/>
            </a:pPr>
            <a:r>
              <a:rPr lang="en-US" b="1" dirty="0">
                <a:latin typeface="Segoe UI"/>
                <a:cs typeface="Segoe UI"/>
              </a:rPr>
              <a:t>Low workload</a:t>
            </a:r>
          </a:p>
          <a:p>
            <a:pPr lvl="1">
              <a:buFont typeface="Courier New" pitchFamily="2" charset="2"/>
              <a:buChar char="o"/>
            </a:pPr>
            <a:r>
              <a:rPr lang="en-US" b="1" dirty="0">
                <a:latin typeface="Segoe UI"/>
                <a:cs typeface="Segoe UI"/>
              </a:rPr>
              <a:t>Public data</a:t>
            </a:r>
          </a:p>
          <a:p>
            <a:pPr lvl="1">
              <a:buFont typeface="Courier New" pitchFamily="2" charset="2"/>
              <a:buChar char="o"/>
            </a:pPr>
            <a:r>
              <a:rPr lang="en-US" b="1" dirty="0">
                <a:latin typeface="Segoe UI"/>
                <a:cs typeface="Segoe UI"/>
              </a:rPr>
              <a:t>Normal availability</a:t>
            </a:r>
          </a:p>
          <a:p>
            <a:pPr lvl="1">
              <a:buFont typeface="Courier New" pitchFamily="2" charset="2"/>
              <a:buChar char="o"/>
            </a:pPr>
            <a:r>
              <a:rPr lang="en-US" b="1" dirty="0">
                <a:latin typeface="Segoe UI"/>
                <a:cs typeface="Segoe UI"/>
              </a:rPr>
              <a:t>Normal integrity</a:t>
            </a:r>
            <a:endParaRPr lang="en-US" dirty="0"/>
          </a:p>
          <a:p>
            <a:pPr lvl="1">
              <a:buFont typeface="Courier New" pitchFamily="2" charset="2"/>
              <a:buChar char="o"/>
            </a:pPr>
            <a:r>
              <a:rPr lang="en-US" b="1" dirty="0">
                <a:latin typeface="Segoe UI"/>
                <a:cs typeface="Segoe UI"/>
              </a:rPr>
              <a:t>10 GB of data</a:t>
            </a:r>
            <a:endParaRPr lang="en-US" b="1" dirty="0"/>
          </a:p>
          <a:p>
            <a:pPr lvl="1">
              <a:buFont typeface="Courier New" pitchFamily="2" charset="2"/>
              <a:buChar char="o"/>
            </a:pPr>
            <a:r>
              <a:rPr lang="en-US" b="1" dirty="0">
                <a:latin typeface="Segoe UI"/>
                <a:cs typeface="Segoe UI"/>
              </a:rPr>
              <a:t>No authentication for users</a:t>
            </a:r>
            <a:endParaRPr lang="en-US" b="1" dirty="0"/>
          </a:p>
          <a:p>
            <a:pPr lvl="1">
              <a:buFont typeface="Courier New" pitchFamily="2" charset="2"/>
              <a:buChar char="o"/>
            </a:pPr>
            <a:r>
              <a:rPr lang="en-US" b="1" dirty="0">
                <a:latin typeface="Segoe UI"/>
                <a:cs typeface="Segoe UI"/>
              </a:rPr>
              <a:t>No connection to internal systems</a:t>
            </a:r>
            <a:endParaRPr lang="en-US" b="1" dirty="0"/>
          </a:p>
          <a:p>
            <a:pPr lvl="1">
              <a:buFont typeface="Courier New" pitchFamily="2" charset="2"/>
              <a:buChar char="o"/>
            </a:pPr>
            <a:endParaRPr lang="en-US" b="1" dirty="0"/>
          </a:p>
          <a:p>
            <a:pPr marL="255270" indent="-172720"/>
            <a:r>
              <a:rPr lang="en-US" b="1" dirty="0">
                <a:latin typeface="Segoe UI"/>
                <a:cs typeface="Segoe UI"/>
              </a:rPr>
              <a:t>Decision:</a:t>
            </a:r>
            <a:endParaRPr lang="en-US" b="1" dirty="0"/>
          </a:p>
          <a:p>
            <a:pPr lvl="1">
              <a:buFont typeface="Courier New" pitchFamily="2" charset="2"/>
              <a:buChar char="o"/>
            </a:pPr>
            <a:r>
              <a:rPr lang="en-US" b="1" dirty="0">
                <a:latin typeface="Segoe UI"/>
                <a:cs typeface="Segoe UI"/>
              </a:rPr>
              <a:t>We can deploy on our own</a:t>
            </a:r>
            <a:endParaRPr lang="en-US" b="1" dirty="0"/>
          </a:p>
          <a:p>
            <a:pPr marL="255270" indent="-17272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51178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3DCE8-C221-9ACD-596C-06A0381F2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Deployment pricing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D9846-0D61-5AD4-76FE-5A01870CB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5270" indent="-172720"/>
            <a:r>
              <a:rPr lang="en-US" dirty="0">
                <a:latin typeface="Segoe UI"/>
                <a:cs typeface="Segoe UI"/>
              </a:rPr>
              <a:t>There are two models for deployment:</a:t>
            </a:r>
            <a:endParaRPr lang="en-US" dirty="0"/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On-prem with a Docker host</a:t>
            </a:r>
            <a:endParaRPr lang="en-US" dirty="0"/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On the cloud</a:t>
            </a:r>
          </a:p>
          <a:p>
            <a:pPr marL="255270" indent="-172720"/>
            <a:r>
              <a:rPr lang="en-US" dirty="0">
                <a:latin typeface="Segoe UI"/>
                <a:cs typeface="Segoe UI"/>
              </a:rPr>
              <a:t>Assumptions: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4 vCPUs</a:t>
            </a:r>
            <a:endParaRPr lang="en-US" dirty="0"/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16 GB RAM</a:t>
            </a:r>
            <a:endParaRPr lang="en-US" dirty="0"/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5 days / month uptime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291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F22B-F333-BCC9-736F-D1EDD1492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Solution strategy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E2BE46-D365-A567-5ED8-E9EDE2E2CB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5270" indent="-172720"/>
            <a:r>
              <a:rPr lang="en-US">
                <a:latin typeface="Segoe UI"/>
                <a:cs typeface="Segoe UI"/>
              </a:rPr>
              <a:t>The application uses ML methods (Random forests and statistical=</a:t>
            </a:r>
          </a:p>
          <a:p>
            <a:pPr marL="255270" indent="-172720"/>
            <a:r>
              <a:rPr lang="en-US" dirty="0">
                <a:latin typeface="Segoe UI"/>
                <a:cs typeface="Segoe UI"/>
              </a:rPr>
              <a:t>The application is developed using dash</a:t>
            </a:r>
            <a:endParaRPr lang="en-US"/>
          </a:p>
          <a:p>
            <a:pPr marL="255270" indent="-172720"/>
            <a:r>
              <a:rPr lang="en-US" dirty="0">
                <a:latin typeface="Segoe UI"/>
                <a:cs typeface="Segoe UI"/>
              </a:rPr>
              <a:t>All reference data is stored using </a:t>
            </a:r>
            <a:r>
              <a:rPr lang="en-US" dirty="0" err="1">
                <a:latin typeface="Segoe UI"/>
                <a:cs typeface="Segoe UI"/>
              </a:rPr>
              <a:t>sqllite</a:t>
            </a:r>
          </a:p>
          <a:p>
            <a:pPr marL="255270" indent="-172720"/>
            <a:r>
              <a:rPr lang="en-US" dirty="0">
                <a:latin typeface="Segoe UI"/>
                <a:cs typeface="Segoe UI"/>
              </a:rPr>
              <a:t>The application is deployed using Docker containers on a cloud platform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7C7AE-91EA-19EE-38DF-A491F60BF6BA}"/>
              </a:ext>
            </a:extLst>
          </p:cNvPr>
          <p:cNvSpPr txBox="1"/>
          <p:nvPr/>
        </p:nvSpPr>
        <p:spPr>
          <a:xfrm>
            <a:off x="664176" y="3351769"/>
            <a:ext cx="781564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Perfect use case for a Scientific IT – ICT collaboration on workloads for research</a:t>
            </a:r>
          </a:p>
        </p:txBody>
      </p:sp>
    </p:spTree>
    <p:extLst>
      <p:ext uri="{BB962C8B-B14F-4D97-AF65-F5344CB8AC3E}">
        <p14:creationId xmlns:p14="http://schemas.microsoft.com/office/powerpoint/2010/main" val="2584723450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22C4F-6261-8F98-B723-DCB860EB3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 Context and component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AC5798-83F0-C080-A0AA-8C2745D21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" t="3889" r="1757" b="4074"/>
          <a:stretch/>
        </p:blipFill>
        <p:spPr>
          <a:xfrm>
            <a:off x="2672460" y="978172"/>
            <a:ext cx="3802683" cy="1730644"/>
          </a:xfrm>
          <a:prstGeom prst="round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8C0BB9-1294-5B6B-23D1-3EC857660853}"/>
              </a:ext>
            </a:extLst>
          </p:cNvPr>
          <p:cNvSpPr txBox="1"/>
          <p:nvPr/>
        </p:nvSpPr>
        <p:spPr>
          <a:xfrm>
            <a:off x="846891" y="1564907"/>
            <a:ext cx="129657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 panose="020F0502020204030204"/>
              </a:rPr>
              <a:t>Scope and context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A0C7636-0145-B27A-F062-B0914A600A12}"/>
              </a:ext>
            </a:extLst>
          </p:cNvPr>
          <p:cNvSpPr/>
          <p:nvPr/>
        </p:nvSpPr>
        <p:spPr>
          <a:xfrm>
            <a:off x="2671616" y="3269301"/>
            <a:ext cx="3568389" cy="1773739"/>
          </a:xfrm>
          <a:prstGeom prst="round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5A807-3359-F42C-F062-FFA574583F4A}"/>
              </a:ext>
            </a:extLst>
          </p:cNvPr>
          <p:cNvSpPr txBox="1"/>
          <p:nvPr/>
        </p:nvSpPr>
        <p:spPr>
          <a:xfrm>
            <a:off x="686592" y="3721970"/>
            <a:ext cx="162065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Level 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ECEA77-2C4F-319A-0442-EDCE60CC34B7}"/>
              </a:ext>
            </a:extLst>
          </p:cNvPr>
          <p:cNvSpPr/>
          <p:nvPr/>
        </p:nvSpPr>
        <p:spPr>
          <a:xfrm>
            <a:off x="2939995" y="3905349"/>
            <a:ext cx="655134" cy="5331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err="1">
                <a:solidFill>
                  <a:schemeClr val="tx1"/>
                </a:solidFill>
                <a:cs typeface="Calibri"/>
              </a:rPr>
              <a:t>Dasboard</a:t>
            </a:r>
            <a:endParaRPr lang="en-US" sz="100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768D55-1468-92AA-4E77-EC78BBC58B4B}"/>
              </a:ext>
            </a:extLst>
          </p:cNvPr>
          <p:cNvSpPr/>
          <p:nvPr/>
        </p:nvSpPr>
        <p:spPr>
          <a:xfrm>
            <a:off x="4128296" y="3570812"/>
            <a:ext cx="655134" cy="5331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  <a:cs typeface="Calibri"/>
              </a:rPr>
              <a:t>ML model</a:t>
            </a:r>
            <a:endParaRPr lang="en-US" dirty="0"/>
          </a:p>
        </p:txBody>
      </p:sp>
      <p:pic>
        <p:nvPicPr>
          <p:cNvPr id="13" name="Graphic 12" descr="Datenbank Silhouette">
            <a:extLst>
              <a:ext uri="{FF2B5EF4-FFF2-40B4-BE49-F238E27FC236}">
                <a16:creationId xmlns:a16="http://schemas.microsoft.com/office/drawing/2014/main" id="{1FA913EA-30AA-78F8-AABA-928555E6D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20837" y="3982379"/>
            <a:ext cx="914400" cy="914400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CA4934-8355-CC19-AA33-2AD6FF8226EA}"/>
              </a:ext>
            </a:extLst>
          </p:cNvPr>
          <p:cNvCxnSpPr/>
          <p:nvPr/>
        </p:nvCxnSpPr>
        <p:spPr>
          <a:xfrm flipV="1">
            <a:off x="3609154" y="3840922"/>
            <a:ext cx="505289" cy="317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DB48AF-87FF-2C85-298B-562C92FF9EAA}"/>
              </a:ext>
            </a:extLst>
          </p:cNvPr>
          <p:cNvCxnSpPr>
            <a:cxnSpLocks/>
          </p:cNvCxnSpPr>
          <p:nvPr/>
        </p:nvCxnSpPr>
        <p:spPr>
          <a:xfrm>
            <a:off x="3602185" y="4182429"/>
            <a:ext cx="1596016" cy="31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D6864D-2DF5-EEE6-D67B-B9B4E0148516}"/>
              </a:ext>
            </a:extLst>
          </p:cNvPr>
          <p:cNvCxnSpPr>
            <a:cxnSpLocks/>
          </p:cNvCxnSpPr>
          <p:nvPr/>
        </p:nvCxnSpPr>
        <p:spPr>
          <a:xfrm>
            <a:off x="4842757" y="3840923"/>
            <a:ext cx="425141" cy="250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1EA7E94-4A03-7286-4491-1FDBAEEC7549}"/>
              </a:ext>
            </a:extLst>
          </p:cNvPr>
          <p:cNvSpPr txBox="1"/>
          <p:nvPr/>
        </p:nvSpPr>
        <p:spPr>
          <a:xfrm>
            <a:off x="4125230" y="4811436"/>
            <a:ext cx="2743199" cy="1692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dirty="0">
                <a:cs typeface="Calibri"/>
              </a:rPr>
              <a:t>Historical data (SQLITE)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43778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9249-E6DF-1B39-FD33-6CC98CFC57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Cloud architecture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8B378E-8A90-7B9D-AC4A-4CC8CB948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384" y="1286691"/>
            <a:ext cx="6122717" cy="325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61654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702F-0D27-957E-16AA-3307311D2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Deployment architecture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E618D-145C-0E68-18AD-67F9F51206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25450" indent="-342900">
              <a:buAutoNum type="arabicPeriod"/>
            </a:pPr>
            <a:r>
              <a:rPr lang="en-US" dirty="0">
                <a:latin typeface="Segoe UI"/>
                <a:cs typeface="Segoe UI"/>
              </a:rPr>
              <a:t>Build container on Empa CI</a:t>
            </a:r>
            <a:endParaRPr lang="en-US" dirty="0"/>
          </a:p>
          <a:p>
            <a:pPr marL="425450" indent="-342900">
              <a:buAutoNum type="arabicPeriod"/>
            </a:pPr>
            <a:r>
              <a:rPr lang="en-US" dirty="0">
                <a:latin typeface="Segoe UI"/>
                <a:cs typeface="Segoe UI"/>
              </a:rPr>
              <a:t>Push to Azure Container Registry</a:t>
            </a:r>
            <a:endParaRPr lang="en-US" dirty="0"/>
          </a:p>
          <a:p>
            <a:pPr marL="425450" indent="-342900">
              <a:buAutoNum type="arabicPeriod"/>
            </a:pPr>
            <a:r>
              <a:rPr lang="en-US" dirty="0">
                <a:latin typeface="Segoe UI"/>
                <a:cs typeface="Segoe UI"/>
              </a:rPr>
              <a:t>Deploy using Terraform from Empa CI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B78EE-B750-DF5A-F566-F75BA03B8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657"/>
            <a:ext cx="9144000" cy="35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45783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1239-051F-F701-A7D1-FD5549E35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Deployment</a:t>
            </a:r>
            <a:r>
              <a:rPr lang="de-CH" dirty="0"/>
              <a:t> </a:t>
            </a:r>
            <a:r>
              <a:rPr lang="de-CH" dirty="0" err="1"/>
              <a:t>automation</a:t>
            </a:r>
            <a:r>
              <a:rPr lang="de-CH" dirty="0"/>
              <a:t>: TF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1B67C-52F6-3865-04C0-7DD386343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Cloud </a:t>
            </a:r>
            <a:r>
              <a:rPr lang="de-CH" dirty="0" err="1"/>
              <a:t>service</a:t>
            </a:r>
            <a:r>
              <a:rPr lang="de-CH" dirty="0"/>
              <a:t> </a:t>
            </a:r>
            <a:r>
              <a:rPr lang="de-CH" dirty="0" err="1"/>
              <a:t>configuration</a:t>
            </a:r>
            <a:r>
              <a:rPr lang="de-CH" dirty="0"/>
              <a:t> </a:t>
            </a:r>
            <a:r>
              <a:rPr lang="de-CH" dirty="0" err="1"/>
              <a:t>automated</a:t>
            </a:r>
            <a:r>
              <a:rPr lang="de-CH" dirty="0"/>
              <a:t> with TF</a:t>
            </a:r>
          </a:p>
          <a:p>
            <a:pPr lvl="1"/>
            <a:r>
              <a:rPr lang="de-CH" dirty="0" err="1"/>
              <a:t>Declarative</a:t>
            </a:r>
            <a:endParaRPr lang="de-CH" dirty="0"/>
          </a:p>
          <a:p>
            <a:pPr lvl="1"/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define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state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services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</a:t>
            </a:r>
            <a:r>
              <a:rPr lang="de-CH" dirty="0" err="1"/>
              <a:t>want</a:t>
            </a:r>
            <a:endParaRPr lang="de-CH" dirty="0"/>
          </a:p>
          <a:p>
            <a:pPr marL="82800" indent="0">
              <a:buNone/>
            </a:pPr>
            <a:r>
              <a:rPr lang="de-CH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C15D7F-4CF3-8E94-275C-D3BB6260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487" y="1284670"/>
            <a:ext cx="3762038" cy="35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74599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DFC1-C7CD-E638-EF69-672F33311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Deployment pricing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6F0B6-6150-551E-82AC-3CF76A15F3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5270" indent="-172720"/>
            <a:r>
              <a:rPr lang="en-US" dirty="0">
                <a:latin typeface="Segoe UI"/>
                <a:cs typeface="Segoe UI"/>
              </a:rPr>
              <a:t>On</a:t>
            </a:r>
            <a:r>
              <a:rPr lang="en-US" b="1" dirty="0">
                <a:latin typeface="Segoe UI"/>
                <a:cs typeface="Segoe UI"/>
              </a:rPr>
              <a:t> cloud</a:t>
            </a:r>
            <a:r>
              <a:rPr lang="en-US" dirty="0">
                <a:latin typeface="Segoe UI"/>
                <a:cs typeface="Segoe UI"/>
              </a:rPr>
              <a:t>:</a:t>
            </a:r>
            <a:endParaRPr lang="en-US" dirty="0"/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Azure container instances (</a:t>
            </a:r>
            <a:r>
              <a:rPr lang="en-US" dirty="0">
                <a:latin typeface="Segoe UI"/>
                <a:cs typeface="Segoe UI"/>
                <a:hlinkClick r:id="rId2"/>
              </a:rPr>
              <a:t>https://azure.com/e/53293edcd8c14ad18af53e101d7abb64</a:t>
            </a:r>
            <a:r>
              <a:rPr lang="en-US" dirty="0">
                <a:latin typeface="Segoe UI"/>
                <a:cs typeface="Segoe UI"/>
              </a:rPr>
              <a:t>) : 35 $ / Month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Azure container apps (</a:t>
            </a:r>
            <a:r>
              <a:rPr lang="en-US" dirty="0">
                <a:latin typeface="Segoe UI"/>
                <a:cs typeface="Segoe UI"/>
                <a:hlinkClick r:id="rId3"/>
              </a:rPr>
              <a:t>https://azure.com/e/f3dae189b49841acabc21b62a734e643</a:t>
            </a:r>
            <a:r>
              <a:rPr lang="en-US" dirty="0">
                <a:latin typeface="Segoe UI"/>
                <a:cs typeface="Segoe UI"/>
              </a:rPr>
              <a:t>): 148 $ /months 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Plus 3-4 PD for engineering</a:t>
            </a:r>
          </a:p>
          <a:p>
            <a:pPr marL="255270" indent="-172720"/>
            <a:r>
              <a:rPr lang="en-US" b="1" dirty="0">
                <a:latin typeface="Segoe UI"/>
                <a:cs typeface="Segoe UI"/>
              </a:rPr>
              <a:t>Locally</a:t>
            </a:r>
            <a:r>
              <a:rPr lang="en-US" dirty="0">
                <a:latin typeface="Segoe UI"/>
                <a:cs typeface="Segoe UI"/>
              </a:rPr>
              <a:t>:</a:t>
            </a:r>
          </a:p>
          <a:p>
            <a:pPr lvl="1">
              <a:buFont typeface="Courier New" pitchFamily="2" charset="2"/>
              <a:buChar char="o"/>
            </a:pPr>
            <a:r>
              <a:rPr lang="en-US">
                <a:latin typeface="Segoe UI"/>
                <a:cs typeface="Segoe UI"/>
              </a:rPr>
              <a:t>7 PD of engineering and project management</a:t>
            </a:r>
            <a:endParaRPr lang="en-US" dirty="0">
              <a:latin typeface="Segoe UI"/>
              <a:cs typeface="Segoe UI"/>
            </a:endParaRP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Depends on the availability</a:t>
            </a:r>
            <a:r>
              <a:rPr lang="en-US">
                <a:latin typeface="Segoe UI"/>
                <a:cs typeface="Segoe UI"/>
              </a:rPr>
              <a:t> of VM platform etx.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807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CC7C-8A70-E0D0-2F07-E37F74F6E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«Abstract»</a:t>
            </a:r>
            <a:endParaRPr lang="en-US" dirty="0"/>
          </a:p>
        </p:txBody>
      </p:sp>
      <p:pic>
        <p:nvPicPr>
          <p:cNvPr id="5" name="Graphic 4" descr="Ticket outline">
            <a:extLst>
              <a:ext uri="{FF2B5EF4-FFF2-40B4-BE49-F238E27FC236}">
                <a16:creationId xmlns:a16="http://schemas.microsoft.com/office/drawing/2014/main" id="{FEBEC342-7C8A-C8B4-A521-16A448B7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8833" y="1910269"/>
            <a:ext cx="914400" cy="914400"/>
          </a:xfrm>
          <a:prstGeom prst="rect">
            <a:avLst/>
          </a:prstGeom>
        </p:spPr>
      </p:pic>
      <p:pic>
        <p:nvPicPr>
          <p:cNvPr id="7" name="Graphic 6" descr="Users outline">
            <a:extLst>
              <a:ext uri="{FF2B5EF4-FFF2-40B4-BE49-F238E27FC236}">
                <a16:creationId xmlns:a16="http://schemas.microsoft.com/office/drawing/2014/main" id="{2E785DD3-D14D-B96C-ADFD-A04C933D2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7262" y="190601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9A7228-AC1E-90A1-B2D2-11BF7A88CA67}"/>
              </a:ext>
            </a:extLst>
          </p:cNvPr>
          <p:cNvSpPr txBox="1"/>
          <p:nvPr/>
        </p:nvSpPr>
        <p:spPr>
          <a:xfrm>
            <a:off x="1198833" y="2695576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algn="ctr"/>
            <a:r>
              <a:rPr lang="de-CH" dirty="0"/>
              <a:t>Support </a:t>
            </a:r>
            <a:r>
              <a:rPr lang="de-CH" dirty="0" err="1"/>
              <a:t>request</a:t>
            </a:r>
            <a:endParaRPr lang="en-US" dirty="0"/>
          </a:p>
        </p:txBody>
      </p:sp>
      <p:pic>
        <p:nvPicPr>
          <p:cNvPr id="10" name="Graphic 9" descr="Questions outline">
            <a:extLst>
              <a:ext uri="{FF2B5EF4-FFF2-40B4-BE49-F238E27FC236}">
                <a16:creationId xmlns:a16="http://schemas.microsoft.com/office/drawing/2014/main" id="{907BD1F7-9A4F-4209-53F7-BCE7418A6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2287" y="1910269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4E2831-19BE-6E3D-CDB9-B72C22E553D0}"/>
              </a:ext>
            </a:extLst>
          </p:cNvPr>
          <p:cNvSpPr txBox="1"/>
          <p:nvPr/>
        </p:nvSpPr>
        <p:spPr>
          <a:xfrm>
            <a:off x="1198833" y="269557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/>
              <a:t>Helpdesk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EBB22C-62AC-4DEB-8913-4A8D0717E5D9}"/>
              </a:ext>
            </a:extLst>
          </p:cNvPr>
          <p:cNvSpPr txBox="1"/>
          <p:nvPr/>
        </p:nvSpPr>
        <p:spPr>
          <a:xfrm>
            <a:off x="4256676" y="2571750"/>
            <a:ext cx="193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/>
              <a:t>Scientific IT Team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CDB6D5-5734-AD06-1C2E-B43C506D76D5}"/>
              </a:ext>
            </a:extLst>
          </p:cNvPr>
          <p:cNvCxnSpPr/>
          <p:nvPr/>
        </p:nvCxnSpPr>
        <p:spPr>
          <a:xfrm>
            <a:off x="2424113" y="2447925"/>
            <a:ext cx="5143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442CE7-F470-6E49-1CD9-1A02A9725534}"/>
              </a:ext>
            </a:extLst>
          </p:cNvPr>
          <p:cNvCxnSpPr/>
          <p:nvPr/>
        </p:nvCxnSpPr>
        <p:spPr>
          <a:xfrm>
            <a:off x="4057651" y="2447925"/>
            <a:ext cx="5143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Programmer female outline">
            <a:extLst>
              <a:ext uri="{FF2B5EF4-FFF2-40B4-BE49-F238E27FC236}">
                <a16:creationId xmlns:a16="http://schemas.microsoft.com/office/drawing/2014/main" id="{58B58CDF-6706-41FB-CD61-DB9591F42A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8833" y="3312558"/>
            <a:ext cx="914400" cy="914400"/>
          </a:xfrm>
          <a:prstGeom prst="rect">
            <a:avLst/>
          </a:prstGeom>
        </p:spPr>
      </p:pic>
      <p:pic>
        <p:nvPicPr>
          <p:cNvPr id="24" name="Graphic 23" descr="Cloud Computing outline">
            <a:extLst>
              <a:ext uri="{FF2B5EF4-FFF2-40B4-BE49-F238E27FC236}">
                <a16:creationId xmlns:a16="http://schemas.microsoft.com/office/drawing/2014/main" id="{57F11DE7-EEE4-ADED-2B6C-6E98BDA96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16993" y="1965842"/>
            <a:ext cx="914400" cy="9144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BA7E65-5C79-39FB-132E-50F4D446E118}"/>
              </a:ext>
            </a:extLst>
          </p:cNvPr>
          <p:cNvCxnSpPr>
            <a:cxnSpLocks/>
          </p:cNvCxnSpPr>
          <p:nvPr/>
        </p:nvCxnSpPr>
        <p:spPr>
          <a:xfrm>
            <a:off x="2113233" y="3834581"/>
            <a:ext cx="568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Cmd Terminal outline">
            <a:extLst>
              <a:ext uri="{FF2B5EF4-FFF2-40B4-BE49-F238E27FC236}">
                <a16:creationId xmlns:a16="http://schemas.microsoft.com/office/drawing/2014/main" id="{24E22CD2-6F61-00B5-D6F7-31C2253CC3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94819" y="3377381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C68635-E6AA-7AA7-AB9C-B8CBCAD8F847}"/>
              </a:ext>
            </a:extLst>
          </p:cNvPr>
          <p:cNvSpPr txBox="1"/>
          <p:nvPr/>
        </p:nvSpPr>
        <p:spPr>
          <a:xfrm>
            <a:off x="1198833" y="4356605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algn="ctr"/>
            <a:r>
              <a:rPr lang="de-CH" dirty="0"/>
              <a:t>Researcher: </a:t>
            </a:r>
            <a:r>
              <a:rPr lang="de-CH" dirty="0" err="1"/>
              <a:t>domain</a:t>
            </a:r>
            <a:r>
              <a:rPr lang="de-CH" dirty="0"/>
              <a:t> </a:t>
            </a:r>
            <a:r>
              <a:rPr lang="de-CH" dirty="0" err="1"/>
              <a:t>expertise</a:t>
            </a:r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B0DB70-8A79-28F4-90C5-30CFA8AD5281}"/>
              </a:ext>
            </a:extLst>
          </p:cNvPr>
          <p:cNvCxnSpPr>
            <a:cxnSpLocks/>
          </p:cNvCxnSpPr>
          <p:nvPr/>
        </p:nvCxnSpPr>
        <p:spPr>
          <a:xfrm flipV="1">
            <a:off x="1656033" y="3000461"/>
            <a:ext cx="0" cy="312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Boardroom outline">
            <a:extLst>
              <a:ext uri="{FF2B5EF4-FFF2-40B4-BE49-F238E27FC236}">
                <a16:creationId xmlns:a16="http://schemas.microsoft.com/office/drawing/2014/main" id="{2F285831-A329-1C2B-0FA3-EEDC65787F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79207" y="3312558"/>
            <a:ext cx="914400" cy="9144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28F1F36-4D37-7169-9A3F-F1F81074070A}"/>
              </a:ext>
            </a:extLst>
          </p:cNvPr>
          <p:cNvCxnSpPr>
            <a:cxnSpLocks/>
          </p:cNvCxnSpPr>
          <p:nvPr/>
        </p:nvCxnSpPr>
        <p:spPr>
          <a:xfrm>
            <a:off x="3976687" y="3802627"/>
            <a:ext cx="568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341299-92C5-C808-CC9D-9ECAAE0DEF7D}"/>
              </a:ext>
            </a:extLst>
          </p:cNvPr>
          <p:cNvCxnSpPr>
            <a:cxnSpLocks/>
          </p:cNvCxnSpPr>
          <p:nvPr/>
        </p:nvCxnSpPr>
        <p:spPr>
          <a:xfrm>
            <a:off x="5250881" y="2957515"/>
            <a:ext cx="0" cy="508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AC32FB4-8F11-B4CA-9504-370CFDC6E491}"/>
              </a:ext>
            </a:extLst>
          </p:cNvPr>
          <p:cNvSpPr txBox="1"/>
          <p:nvPr/>
        </p:nvSpPr>
        <p:spPr>
          <a:xfrm>
            <a:off x="2965964" y="40699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/>
              <a:t>Review and support</a:t>
            </a:r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6EFFB3D-B46D-6418-C5CE-F4C1FF24C7EF}"/>
              </a:ext>
            </a:extLst>
          </p:cNvPr>
          <p:cNvCxnSpPr>
            <a:cxnSpLocks/>
          </p:cNvCxnSpPr>
          <p:nvPr/>
        </p:nvCxnSpPr>
        <p:spPr>
          <a:xfrm flipV="1">
            <a:off x="5762314" y="2815959"/>
            <a:ext cx="1147214" cy="762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2421F3E4-3534-50B1-2C6C-D0043B1710F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285" t="3889" r="1757" b="4074"/>
          <a:stretch/>
        </p:blipFill>
        <p:spPr>
          <a:xfrm>
            <a:off x="2877865" y="55799"/>
            <a:ext cx="3802683" cy="1730644"/>
          </a:xfrm>
          <a:prstGeom prst="round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21DEE72-3CB5-C970-2C2A-B306C4E1FA4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26513" r="15895"/>
          <a:stretch/>
        </p:blipFill>
        <p:spPr>
          <a:xfrm>
            <a:off x="6843706" y="2970519"/>
            <a:ext cx="2064775" cy="202916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737DA1F-A190-982C-73D3-151915DF0EE1}"/>
              </a:ext>
            </a:extLst>
          </p:cNvPr>
          <p:cNvSpPr txBox="1"/>
          <p:nvPr/>
        </p:nvSpPr>
        <p:spPr>
          <a:xfrm>
            <a:off x="6050822" y="23247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 err="1"/>
              <a:t>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10461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44D61-E008-3A12-C484-B6E560F60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Cloud </a:t>
            </a:r>
            <a:r>
              <a:rPr lang="de-CH" dirty="0" err="1"/>
              <a:t>deployment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research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0A7BD-9CDD-DA9A-023A-4A31D7947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8" y="1522799"/>
            <a:ext cx="3256937" cy="242091"/>
          </a:xfrm>
        </p:spPr>
        <p:txBody>
          <a:bodyPr/>
          <a:lstStyle/>
          <a:p>
            <a:pPr marL="82800" indent="0">
              <a:buNone/>
            </a:pPr>
            <a:r>
              <a:rPr lang="de-CH" b="1" dirty="0" err="1"/>
              <a:t>Reasons</a:t>
            </a:r>
            <a:r>
              <a:rPr lang="de-CH" b="1" dirty="0"/>
              <a:t> </a:t>
            </a:r>
            <a:r>
              <a:rPr lang="de-CH" b="1" dirty="0" err="1"/>
              <a:t>for</a:t>
            </a:r>
            <a:r>
              <a:rPr lang="de-CH" b="1" dirty="0"/>
              <a:t> </a:t>
            </a:r>
            <a:r>
              <a:rPr lang="de-CH" b="1" dirty="0" err="1"/>
              <a:t>cloud</a:t>
            </a:r>
            <a:r>
              <a:rPr lang="de-CH" b="1" dirty="0"/>
              <a:t> </a:t>
            </a:r>
            <a:r>
              <a:rPr lang="de-CH" b="1" dirty="0" err="1"/>
              <a:t>deployments</a:t>
            </a:r>
            <a:endParaRPr lang="en-US" b="1" dirty="0"/>
          </a:p>
        </p:txBody>
      </p:sp>
      <p:pic>
        <p:nvPicPr>
          <p:cNvPr id="5" name="Graphic 4" descr="Gauge outline">
            <a:extLst>
              <a:ext uri="{FF2B5EF4-FFF2-40B4-BE49-F238E27FC236}">
                <a16:creationId xmlns:a16="http://schemas.microsoft.com/office/drawing/2014/main" id="{D0909304-BF48-9EDB-DE32-AC291C10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998" y="1951732"/>
            <a:ext cx="914400" cy="914400"/>
          </a:xfrm>
          <a:prstGeom prst="rect">
            <a:avLst/>
          </a:prstGeom>
        </p:spPr>
      </p:pic>
      <p:pic>
        <p:nvPicPr>
          <p:cNvPr id="7" name="Graphic 6" descr="Piggy Bank outline">
            <a:extLst>
              <a:ext uri="{FF2B5EF4-FFF2-40B4-BE49-F238E27FC236}">
                <a16:creationId xmlns:a16="http://schemas.microsoft.com/office/drawing/2014/main" id="{E93C8D2D-E811-8FEF-9062-2BBE8BC80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998" y="2866132"/>
            <a:ext cx="914400" cy="914400"/>
          </a:xfrm>
          <a:prstGeom prst="rect">
            <a:avLst/>
          </a:prstGeom>
        </p:spPr>
      </p:pic>
      <p:pic>
        <p:nvPicPr>
          <p:cNvPr id="9" name="Graphic 8" descr="Cause And Effect outline">
            <a:extLst>
              <a:ext uri="{FF2B5EF4-FFF2-40B4-BE49-F238E27FC236}">
                <a16:creationId xmlns:a16="http://schemas.microsoft.com/office/drawing/2014/main" id="{C71DB596-5C0B-2EC3-3020-4053B9C68C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998" y="3780532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5A7B08-B7B3-EC68-380A-857286E97F99}"/>
              </a:ext>
            </a:extLst>
          </p:cNvPr>
          <p:cNvSpPr txBox="1"/>
          <p:nvPr/>
        </p:nvSpPr>
        <p:spPr>
          <a:xfrm>
            <a:off x="2192593" y="195173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algn="ctr"/>
            <a:r>
              <a:rPr lang="de-CH" dirty="0"/>
              <a:t>Speed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deployment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6E747-1C6C-33B8-F60A-E866028D5D2C}"/>
              </a:ext>
            </a:extLst>
          </p:cNvPr>
          <p:cNvSpPr txBox="1"/>
          <p:nvPr/>
        </p:nvSpPr>
        <p:spPr>
          <a:xfrm>
            <a:off x="2192593" y="286613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algn="ctr"/>
            <a:r>
              <a:rPr lang="de-CH" dirty="0" err="1"/>
              <a:t>Cost</a:t>
            </a:r>
            <a:r>
              <a:rPr lang="de-CH" dirty="0"/>
              <a:t> </a:t>
            </a:r>
            <a:r>
              <a:rPr lang="de-CH" dirty="0" err="1"/>
              <a:t>saving</a:t>
            </a:r>
            <a:r>
              <a:rPr lang="de-CH" dirty="0"/>
              <a:t> (</a:t>
            </a:r>
            <a:r>
              <a:rPr lang="de-CH" dirty="0" err="1"/>
              <a:t>scalability</a:t>
            </a:r>
            <a:r>
              <a:rPr lang="de-CH" dirty="0"/>
              <a:t>)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3FF312-6AC4-F8FB-B27A-EB84E92EB946}"/>
              </a:ext>
            </a:extLst>
          </p:cNvPr>
          <p:cNvSpPr txBox="1"/>
          <p:nvPr/>
        </p:nvSpPr>
        <p:spPr>
          <a:xfrm>
            <a:off x="2192593" y="378053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pPr algn="ctr"/>
            <a:r>
              <a:rPr lang="de-CH" dirty="0" err="1"/>
              <a:t>Ease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deployment</a:t>
            </a:r>
            <a:r>
              <a:rPr lang="de-CH" dirty="0"/>
              <a:t>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F50AB91-E59D-22D5-7D60-B68680D68DBB}"/>
              </a:ext>
            </a:extLst>
          </p:cNvPr>
          <p:cNvSpPr txBox="1">
            <a:spLocks/>
          </p:cNvSpPr>
          <p:nvPr/>
        </p:nvSpPr>
        <p:spPr>
          <a:xfrm>
            <a:off x="4660492" y="1515706"/>
            <a:ext cx="3256937" cy="2420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5600" indent="-172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286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71550" indent="-2857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800" indent="0">
              <a:buFont typeface="Wingdings" pitchFamily="2" charset="2"/>
              <a:buNone/>
            </a:pPr>
            <a:r>
              <a:rPr lang="de-CH" b="1" dirty="0"/>
              <a:t>Not</a:t>
            </a:r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3CA1B81-EF09-EE89-6564-FF541B68C5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0492" y="2039218"/>
            <a:ext cx="1371600" cy="5787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C733D5-5ED6-07CC-7E73-EDDBADC7CCC2}"/>
              </a:ext>
            </a:extLst>
          </p:cNvPr>
          <p:cNvSpPr txBox="1"/>
          <p:nvPr/>
        </p:nvSpPr>
        <p:spPr>
          <a:xfrm>
            <a:off x="4455993" y="20865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/>
              <a:t>HPC</a:t>
            </a:r>
            <a:endParaRPr lang="en-US" dirty="0"/>
          </a:p>
        </p:txBody>
      </p:sp>
      <p:pic>
        <p:nvPicPr>
          <p:cNvPr id="23" name="Graphic 22" descr="Weight Gain outline">
            <a:extLst>
              <a:ext uri="{FF2B5EF4-FFF2-40B4-BE49-F238E27FC236}">
                <a16:creationId xmlns:a16="http://schemas.microsoft.com/office/drawing/2014/main" id="{D68A79AB-E7D3-3E43-38B6-AE82C8691E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89092" y="2863985"/>
            <a:ext cx="914400" cy="914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8A8ACC1-050E-2073-323F-4A77BCD0A0D8}"/>
              </a:ext>
            </a:extLst>
          </p:cNvPr>
          <p:cNvSpPr txBox="1"/>
          <p:nvPr/>
        </p:nvSpPr>
        <p:spPr>
          <a:xfrm>
            <a:off x="4455993" y="318645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/>
              <a:t>Sensitive </a:t>
            </a:r>
            <a:r>
              <a:rPr lang="de-CH" dirty="0" err="1"/>
              <a:t>data</a:t>
            </a:r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ACD422-146F-72C8-6F74-7FFE5909DA2D}"/>
              </a:ext>
            </a:extLst>
          </p:cNvPr>
          <p:cNvCxnSpPr/>
          <p:nvPr/>
        </p:nvCxnSpPr>
        <p:spPr>
          <a:xfrm>
            <a:off x="4173794" y="1115990"/>
            <a:ext cx="0" cy="3785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3461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CC7C-8A70-E0D0-2F07-E37F74F6E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Deployment</a:t>
            </a:r>
            <a:r>
              <a:rPr lang="de-CH" dirty="0"/>
              <a:t> </a:t>
            </a:r>
            <a:r>
              <a:rPr lang="de-CH" dirty="0" err="1"/>
              <a:t>procerss</a:t>
            </a:r>
            <a:endParaRPr lang="en-US" dirty="0"/>
          </a:p>
        </p:txBody>
      </p:sp>
      <p:pic>
        <p:nvPicPr>
          <p:cNvPr id="5" name="Graphic 4" descr="Ticket outline">
            <a:extLst>
              <a:ext uri="{FF2B5EF4-FFF2-40B4-BE49-F238E27FC236}">
                <a16:creationId xmlns:a16="http://schemas.microsoft.com/office/drawing/2014/main" id="{FEBEC342-7C8A-C8B4-A521-16A448B76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8833" y="1910269"/>
            <a:ext cx="914400" cy="914400"/>
          </a:xfrm>
          <a:prstGeom prst="rect">
            <a:avLst/>
          </a:prstGeom>
        </p:spPr>
      </p:pic>
      <p:pic>
        <p:nvPicPr>
          <p:cNvPr id="7" name="Graphic 6" descr="Users outline">
            <a:extLst>
              <a:ext uri="{FF2B5EF4-FFF2-40B4-BE49-F238E27FC236}">
                <a16:creationId xmlns:a16="http://schemas.microsoft.com/office/drawing/2014/main" id="{2E785DD3-D14D-B96C-ADFD-A04C933D2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67262" y="1906013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9A7228-AC1E-90A1-B2D2-11BF7A88CA67}"/>
              </a:ext>
            </a:extLst>
          </p:cNvPr>
          <p:cNvSpPr txBox="1"/>
          <p:nvPr/>
        </p:nvSpPr>
        <p:spPr>
          <a:xfrm>
            <a:off x="1198833" y="2695576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algn="ctr"/>
            <a:r>
              <a:rPr lang="de-CH" dirty="0"/>
              <a:t>Support </a:t>
            </a:r>
            <a:r>
              <a:rPr lang="de-CH" dirty="0" err="1"/>
              <a:t>request</a:t>
            </a:r>
            <a:endParaRPr lang="en-US" dirty="0"/>
          </a:p>
        </p:txBody>
      </p:sp>
      <p:pic>
        <p:nvPicPr>
          <p:cNvPr id="10" name="Graphic 9" descr="Questions outline">
            <a:extLst>
              <a:ext uri="{FF2B5EF4-FFF2-40B4-BE49-F238E27FC236}">
                <a16:creationId xmlns:a16="http://schemas.microsoft.com/office/drawing/2014/main" id="{907BD1F7-9A4F-4209-53F7-BCE7418A64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2287" y="1910269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4E2831-19BE-6E3D-CDB9-B72C22E553D0}"/>
              </a:ext>
            </a:extLst>
          </p:cNvPr>
          <p:cNvSpPr txBox="1"/>
          <p:nvPr/>
        </p:nvSpPr>
        <p:spPr>
          <a:xfrm>
            <a:off x="1198833" y="269557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/>
              <a:t>Helpdesk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EBB22C-62AC-4DEB-8913-4A8D0717E5D9}"/>
              </a:ext>
            </a:extLst>
          </p:cNvPr>
          <p:cNvSpPr txBox="1"/>
          <p:nvPr/>
        </p:nvSpPr>
        <p:spPr>
          <a:xfrm>
            <a:off x="4256676" y="2571750"/>
            <a:ext cx="1935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/>
              <a:t>Scientific IT Team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CCDB6D5-5734-AD06-1C2E-B43C506D76D5}"/>
              </a:ext>
            </a:extLst>
          </p:cNvPr>
          <p:cNvCxnSpPr/>
          <p:nvPr/>
        </p:nvCxnSpPr>
        <p:spPr>
          <a:xfrm>
            <a:off x="2424113" y="2447925"/>
            <a:ext cx="5143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4442CE7-F470-6E49-1CD9-1A02A9725534}"/>
              </a:ext>
            </a:extLst>
          </p:cNvPr>
          <p:cNvCxnSpPr/>
          <p:nvPr/>
        </p:nvCxnSpPr>
        <p:spPr>
          <a:xfrm>
            <a:off x="4057651" y="2447925"/>
            <a:ext cx="5143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 descr="Programmer female outline">
            <a:extLst>
              <a:ext uri="{FF2B5EF4-FFF2-40B4-BE49-F238E27FC236}">
                <a16:creationId xmlns:a16="http://schemas.microsoft.com/office/drawing/2014/main" id="{58B58CDF-6706-41FB-CD61-DB9591F42A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8833" y="3312558"/>
            <a:ext cx="914400" cy="914400"/>
          </a:xfrm>
          <a:prstGeom prst="rect">
            <a:avLst/>
          </a:prstGeom>
        </p:spPr>
      </p:pic>
      <p:pic>
        <p:nvPicPr>
          <p:cNvPr id="24" name="Graphic 23" descr="Cloud Computing outline">
            <a:extLst>
              <a:ext uri="{FF2B5EF4-FFF2-40B4-BE49-F238E27FC236}">
                <a16:creationId xmlns:a16="http://schemas.microsoft.com/office/drawing/2014/main" id="{57F11DE7-EEE4-ADED-2B6C-6E98BDA96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16993" y="1965842"/>
            <a:ext cx="914400" cy="91440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8BA7E65-5C79-39FB-132E-50F4D446E118}"/>
              </a:ext>
            </a:extLst>
          </p:cNvPr>
          <p:cNvCxnSpPr>
            <a:cxnSpLocks/>
          </p:cNvCxnSpPr>
          <p:nvPr/>
        </p:nvCxnSpPr>
        <p:spPr>
          <a:xfrm>
            <a:off x="2113233" y="3834581"/>
            <a:ext cx="568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Cmd Terminal outline">
            <a:extLst>
              <a:ext uri="{FF2B5EF4-FFF2-40B4-BE49-F238E27FC236}">
                <a16:creationId xmlns:a16="http://schemas.microsoft.com/office/drawing/2014/main" id="{24E22CD2-6F61-00B5-D6F7-31C2253CC3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94819" y="3377381"/>
            <a:ext cx="914400" cy="914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8C68635-E6AA-7AA7-AB9C-B8CBCAD8F847}"/>
              </a:ext>
            </a:extLst>
          </p:cNvPr>
          <p:cNvSpPr txBox="1"/>
          <p:nvPr/>
        </p:nvSpPr>
        <p:spPr>
          <a:xfrm>
            <a:off x="1198833" y="4356605"/>
            <a:ext cx="914400" cy="914400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/>
          <a:p>
            <a:pPr algn="ctr"/>
            <a:r>
              <a:rPr lang="de-CH" dirty="0"/>
              <a:t>Researcher: </a:t>
            </a:r>
            <a:r>
              <a:rPr lang="de-CH" dirty="0" err="1"/>
              <a:t>domain</a:t>
            </a:r>
            <a:r>
              <a:rPr lang="de-CH" dirty="0"/>
              <a:t> </a:t>
            </a:r>
            <a:r>
              <a:rPr lang="de-CH" dirty="0" err="1"/>
              <a:t>expertise</a:t>
            </a:r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BB0DB70-8A79-28F4-90C5-30CFA8AD5281}"/>
              </a:ext>
            </a:extLst>
          </p:cNvPr>
          <p:cNvCxnSpPr>
            <a:cxnSpLocks/>
          </p:cNvCxnSpPr>
          <p:nvPr/>
        </p:nvCxnSpPr>
        <p:spPr>
          <a:xfrm flipV="1">
            <a:off x="1656033" y="3000461"/>
            <a:ext cx="0" cy="312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 descr="Boardroom outline">
            <a:extLst>
              <a:ext uri="{FF2B5EF4-FFF2-40B4-BE49-F238E27FC236}">
                <a16:creationId xmlns:a16="http://schemas.microsoft.com/office/drawing/2014/main" id="{2F285831-A329-1C2B-0FA3-EEDC65787F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79207" y="3312558"/>
            <a:ext cx="914400" cy="91440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28F1F36-4D37-7169-9A3F-F1F81074070A}"/>
              </a:ext>
            </a:extLst>
          </p:cNvPr>
          <p:cNvCxnSpPr>
            <a:cxnSpLocks/>
          </p:cNvCxnSpPr>
          <p:nvPr/>
        </p:nvCxnSpPr>
        <p:spPr>
          <a:xfrm>
            <a:off x="3976687" y="3802627"/>
            <a:ext cx="5680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341299-92C5-C808-CC9D-9ECAAE0DEF7D}"/>
              </a:ext>
            </a:extLst>
          </p:cNvPr>
          <p:cNvCxnSpPr>
            <a:cxnSpLocks/>
          </p:cNvCxnSpPr>
          <p:nvPr/>
        </p:nvCxnSpPr>
        <p:spPr>
          <a:xfrm>
            <a:off x="5250881" y="2957515"/>
            <a:ext cx="0" cy="508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AC32FB4-8F11-B4CA-9504-370CFDC6E491}"/>
              </a:ext>
            </a:extLst>
          </p:cNvPr>
          <p:cNvSpPr txBox="1"/>
          <p:nvPr/>
        </p:nvSpPr>
        <p:spPr>
          <a:xfrm>
            <a:off x="2965964" y="40699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/>
              <a:t>Review and support</a:t>
            </a:r>
            <a:endParaRPr lang="en-US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6EFFB3D-B46D-6418-C5CE-F4C1FF24C7EF}"/>
              </a:ext>
            </a:extLst>
          </p:cNvPr>
          <p:cNvCxnSpPr>
            <a:cxnSpLocks/>
          </p:cNvCxnSpPr>
          <p:nvPr/>
        </p:nvCxnSpPr>
        <p:spPr>
          <a:xfrm flipV="1">
            <a:off x="5762314" y="2815959"/>
            <a:ext cx="1147214" cy="762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737DA1F-A190-982C-73D3-151915DF0EE1}"/>
              </a:ext>
            </a:extLst>
          </p:cNvPr>
          <p:cNvSpPr txBox="1"/>
          <p:nvPr/>
        </p:nvSpPr>
        <p:spPr>
          <a:xfrm>
            <a:off x="6050822" y="23247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dirty="0" err="1"/>
              <a:t>Deployment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4437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80DFB-761F-7322-019F-0A205EBD1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latin typeface="Segoe UI"/>
                <a:cs typeface="Segoe UI"/>
              </a:rPr>
              <a:t>What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should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be</a:t>
            </a:r>
            <a:r>
              <a:rPr lang="de-DE" dirty="0">
                <a:latin typeface="Segoe UI"/>
                <a:cs typeface="Segoe UI"/>
              </a:rPr>
              <a:t> on </a:t>
            </a:r>
            <a:r>
              <a:rPr lang="de-DE" dirty="0" err="1">
                <a:latin typeface="Segoe UI"/>
                <a:cs typeface="Segoe UI"/>
              </a:rPr>
              <a:t>the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cloud</a:t>
            </a:r>
            <a:endParaRPr lang="de-DE" dirty="0" err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8E97D0-BDAE-5780-5660-B204C6CE3C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5270" indent="-172720"/>
            <a:r>
              <a:rPr lang="de-DE" dirty="0" err="1">
                <a:latin typeface="Segoe UI"/>
                <a:cs typeface="Segoe UI"/>
              </a:rPr>
              <a:t>For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the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moment</a:t>
            </a:r>
            <a:r>
              <a:rPr lang="de-DE" dirty="0">
                <a:latin typeface="Segoe UI"/>
                <a:cs typeface="Segoe UI"/>
              </a:rPr>
              <a:t>, </a:t>
            </a:r>
            <a:r>
              <a:rPr lang="de-DE" dirty="0" err="1">
                <a:latin typeface="Segoe UI"/>
                <a:cs typeface="Segoe UI"/>
              </a:rPr>
              <a:t>only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workloads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that</a:t>
            </a:r>
            <a:r>
              <a:rPr lang="de-DE" dirty="0">
                <a:latin typeface="Segoe UI"/>
                <a:cs typeface="Segoe UI"/>
              </a:rPr>
              <a:t>:</a:t>
            </a:r>
            <a:endParaRPr lang="de-DE" dirty="0"/>
          </a:p>
          <a:p>
            <a:pPr lvl="1">
              <a:buFont typeface="Courier New" pitchFamily="2" charset="2"/>
              <a:buChar char="o"/>
            </a:pPr>
            <a:r>
              <a:rPr lang="de-DE" dirty="0" err="1">
                <a:latin typeface="Segoe UI"/>
                <a:cs typeface="Segoe UI"/>
              </a:rPr>
              <a:t>Process</a:t>
            </a:r>
            <a:r>
              <a:rPr lang="de-DE" dirty="0">
                <a:latin typeface="Segoe UI"/>
                <a:cs typeface="Segoe UI"/>
              </a:rPr>
              <a:t>  </a:t>
            </a:r>
            <a:r>
              <a:rPr lang="de-DE" dirty="0" err="1">
                <a:latin typeface="Segoe UI"/>
                <a:cs typeface="Segoe UI"/>
              </a:rPr>
              <a:t>data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classified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as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i="1" dirty="0">
                <a:latin typeface="Segoe UI"/>
                <a:cs typeface="Segoe UI"/>
              </a:rPr>
              <a:t>"</a:t>
            </a:r>
            <a:r>
              <a:rPr lang="de-DE" i="1" dirty="0" err="1">
                <a:latin typeface="Segoe UI"/>
                <a:cs typeface="Segoe UI"/>
              </a:rPr>
              <a:t>public</a:t>
            </a:r>
            <a:r>
              <a:rPr lang="de-DE" i="1" dirty="0">
                <a:latin typeface="Segoe UI"/>
                <a:cs typeface="Segoe UI"/>
              </a:rPr>
              <a:t>"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or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i="1" dirty="0">
                <a:latin typeface="Segoe UI"/>
                <a:cs typeface="Segoe UI"/>
              </a:rPr>
              <a:t>"internal"</a:t>
            </a:r>
          </a:p>
          <a:p>
            <a:pPr lvl="1">
              <a:buFont typeface="Courier New" pitchFamily="2" charset="2"/>
              <a:buChar char="o"/>
            </a:pPr>
            <a:r>
              <a:rPr lang="de-DE" dirty="0">
                <a:latin typeface="Segoe UI"/>
                <a:cs typeface="Segoe UI"/>
              </a:rPr>
              <a:t>Low </a:t>
            </a:r>
            <a:r>
              <a:rPr lang="de-DE" dirty="0" err="1">
                <a:latin typeface="Segoe UI"/>
                <a:cs typeface="Segoe UI"/>
              </a:rPr>
              <a:t>computational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demand</a:t>
            </a:r>
            <a:r>
              <a:rPr lang="de-DE" dirty="0">
                <a:latin typeface="Segoe UI"/>
                <a:cs typeface="Segoe UI"/>
              </a:rPr>
              <a:t> </a:t>
            </a:r>
          </a:p>
          <a:p>
            <a:pPr lvl="1">
              <a:buFont typeface="Courier New" pitchFamily="2" charset="2"/>
              <a:buChar char="o"/>
            </a:pPr>
            <a:r>
              <a:rPr lang="de-DE" dirty="0">
                <a:latin typeface="Segoe UI"/>
                <a:cs typeface="Segoe UI"/>
              </a:rPr>
              <a:t>Storage</a:t>
            </a:r>
            <a:endParaRPr lang="de-DE" dirty="0"/>
          </a:p>
          <a:p>
            <a:pPr lvl="1">
              <a:buFont typeface="Courier New" pitchFamily="2" charset="2"/>
              <a:buChar char="o"/>
            </a:pPr>
            <a:r>
              <a:rPr lang="de-DE" dirty="0" err="1">
                <a:latin typeface="Segoe UI"/>
                <a:cs typeface="Segoe UI"/>
              </a:rPr>
              <a:t>Availability</a:t>
            </a:r>
          </a:p>
        </p:txBody>
      </p:sp>
    </p:spTree>
    <p:extLst>
      <p:ext uri="{BB962C8B-B14F-4D97-AF65-F5344CB8AC3E}">
        <p14:creationId xmlns:p14="http://schemas.microsoft.com/office/powerpoint/2010/main" val="220157352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80DFB-761F-7322-019F-0A205EBD1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>
                <a:latin typeface="Segoe UI"/>
                <a:cs typeface="Segoe UI"/>
              </a:rPr>
              <a:t>Basis </a:t>
            </a:r>
            <a:r>
              <a:rPr lang="de-DE" err="1">
                <a:latin typeface="Segoe UI"/>
                <a:cs typeface="Segoe UI"/>
              </a:rPr>
              <a:t>for</a:t>
            </a:r>
            <a:r>
              <a:rPr lang="de-DE">
                <a:latin typeface="Segoe UI"/>
                <a:cs typeface="Segoe UI"/>
              </a:rPr>
              <a:t> </a:t>
            </a:r>
            <a:r>
              <a:rPr lang="de-DE" err="1">
                <a:latin typeface="Segoe UI"/>
                <a:cs typeface="Segoe UI"/>
              </a:rPr>
              <a:t>the</a:t>
            </a:r>
            <a:r>
              <a:rPr lang="de-DE">
                <a:latin typeface="Segoe UI"/>
                <a:cs typeface="Segoe UI"/>
              </a:rPr>
              <a:t> </a:t>
            </a:r>
            <a:r>
              <a:rPr lang="de-DE" err="1">
                <a:latin typeface="Segoe UI"/>
                <a:cs typeface="Segoe UI"/>
              </a:rPr>
              <a:t>discussion</a:t>
            </a:r>
            <a:endParaRPr lang="de-DE" err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8E97D0-BDAE-5780-5660-B204C6CE3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8" y="1522799"/>
            <a:ext cx="8453093" cy="2635173"/>
          </a:xfrm>
        </p:spPr>
        <p:txBody>
          <a:bodyPr vert="horz" lIns="0" tIns="0" rIns="0" bIns="0" rtlCol="0" anchor="t">
            <a:normAutofit fontScale="85000" lnSpcReduction="20000"/>
          </a:bodyPr>
          <a:lstStyle/>
          <a:p>
            <a:pPr marL="255270" indent="-172720"/>
            <a:r>
              <a:rPr lang="de-DE" b="1" dirty="0" err="1">
                <a:latin typeface="Segoe UI"/>
                <a:cs typeface="Segoe UI"/>
              </a:rPr>
              <a:t>Computation</a:t>
            </a:r>
            <a:r>
              <a:rPr lang="de-DE" b="1" dirty="0">
                <a:latin typeface="Segoe UI"/>
                <a:cs typeface="Segoe UI"/>
              </a:rPr>
              <a:t> </a:t>
            </a:r>
            <a:r>
              <a:rPr lang="de-DE" b="1" dirty="0" err="1">
                <a:latin typeface="Segoe UI"/>
                <a:cs typeface="Segoe UI"/>
              </a:rPr>
              <a:t>load</a:t>
            </a:r>
            <a:r>
              <a:rPr lang="de-DE" dirty="0">
                <a:latin typeface="Segoe UI"/>
                <a:cs typeface="Segoe UI"/>
              </a:rPr>
              <a:t>: heavy ($$$), medium ($$), </a:t>
            </a:r>
            <a:r>
              <a:rPr lang="de-DE" dirty="0" err="1">
                <a:latin typeface="Segoe UI"/>
                <a:cs typeface="Segoe UI"/>
              </a:rPr>
              <a:t>low</a:t>
            </a:r>
            <a:r>
              <a:rPr lang="de-DE" dirty="0">
                <a:latin typeface="Segoe UI"/>
                <a:cs typeface="Segoe UI"/>
              </a:rPr>
              <a:t>($)</a:t>
            </a:r>
          </a:p>
          <a:p>
            <a:pPr marL="255270" indent="-172720"/>
            <a:r>
              <a:rPr lang="de-DE" b="1" dirty="0">
                <a:latin typeface="Segoe UI"/>
                <a:cs typeface="Segoe UI"/>
              </a:rPr>
              <a:t>Data </a:t>
            </a:r>
            <a:r>
              <a:rPr lang="de-DE" b="1" dirty="0" err="1">
                <a:latin typeface="Segoe UI"/>
                <a:cs typeface="Segoe UI"/>
              </a:rPr>
              <a:t>confidentiality</a:t>
            </a:r>
            <a:r>
              <a:rPr lang="de-DE" dirty="0">
                <a:latin typeface="Segoe UI"/>
                <a:cs typeface="Segoe UI"/>
              </a:rPr>
              <a:t>: open, internal, </a:t>
            </a:r>
            <a:r>
              <a:rPr lang="de-DE" dirty="0" err="1">
                <a:latin typeface="Segoe UI"/>
                <a:cs typeface="Segoe UI"/>
              </a:rPr>
              <a:t>confidential</a:t>
            </a:r>
            <a:r>
              <a:rPr lang="de-DE" dirty="0">
                <a:latin typeface="Segoe UI"/>
                <a:cs typeface="Segoe UI"/>
              </a:rPr>
              <a:t>, </a:t>
            </a:r>
            <a:r>
              <a:rPr lang="de-DE" dirty="0" err="1">
                <a:latin typeface="Segoe UI"/>
                <a:cs typeface="Segoe UI"/>
              </a:rPr>
              <a:t>strictly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confidential</a:t>
            </a:r>
            <a:r>
              <a:rPr lang="de-DE" dirty="0">
                <a:latin typeface="Segoe UI"/>
                <a:cs typeface="Segoe UI"/>
              </a:rPr>
              <a:t> [1]</a:t>
            </a:r>
            <a:endParaRPr lang="de-DE"/>
          </a:p>
          <a:p>
            <a:pPr marL="255270" indent="-172720"/>
            <a:r>
              <a:rPr lang="de-DE" b="1" dirty="0">
                <a:latin typeface="Segoe UI"/>
                <a:cs typeface="Segoe UI"/>
              </a:rPr>
              <a:t>Service  </a:t>
            </a:r>
            <a:r>
              <a:rPr lang="de-DE" b="1" err="1">
                <a:latin typeface="Segoe UI"/>
                <a:cs typeface="Segoe UI"/>
              </a:rPr>
              <a:t>availability</a:t>
            </a:r>
            <a:r>
              <a:rPr lang="de-DE" dirty="0">
                <a:latin typeface="Segoe UI"/>
                <a:cs typeface="Segoe UI"/>
              </a:rPr>
              <a:t>: </a:t>
            </a:r>
            <a:r>
              <a:rPr lang="de-DE" err="1">
                <a:latin typeface="Segoe UI"/>
                <a:cs typeface="Segoe UI"/>
              </a:rPr>
              <a:t>permanently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err="1">
                <a:latin typeface="Segoe UI"/>
                <a:cs typeface="Segoe UI"/>
              </a:rPr>
              <a:t>accessible</a:t>
            </a:r>
            <a:r>
              <a:rPr lang="de-DE" dirty="0">
                <a:latin typeface="Segoe UI"/>
                <a:cs typeface="Segoe UI"/>
              </a:rPr>
              <a:t> (99.9% - 99.999%) ($$$-4*$), </a:t>
            </a:r>
            <a:r>
              <a:rPr lang="de-DE" err="1">
                <a:latin typeface="Segoe UI"/>
                <a:cs typeface="Segoe UI"/>
              </a:rPr>
              <a:t>available</a:t>
            </a:r>
            <a:r>
              <a:rPr lang="de-DE" dirty="0">
                <a:latin typeface="Segoe UI"/>
                <a:cs typeface="Segoe UI"/>
              </a:rPr>
              <a:t> on </a:t>
            </a:r>
            <a:r>
              <a:rPr lang="de-DE" err="1">
                <a:latin typeface="Segoe UI"/>
                <a:cs typeface="Segoe UI"/>
              </a:rPr>
              <a:t>request</a:t>
            </a:r>
            <a:r>
              <a:rPr lang="de-DE" dirty="0">
                <a:latin typeface="Segoe UI"/>
                <a:cs typeface="Segoe UI"/>
              </a:rPr>
              <a:t> ($$), </a:t>
            </a:r>
            <a:r>
              <a:rPr lang="de-DE" err="1">
                <a:latin typeface="Segoe UI"/>
                <a:cs typeface="Segoe UI"/>
              </a:rPr>
              <a:t>available</a:t>
            </a:r>
            <a:r>
              <a:rPr lang="de-DE" dirty="0">
                <a:latin typeface="Segoe UI"/>
                <a:cs typeface="Segoe UI"/>
              </a:rPr>
              <a:t> on </a:t>
            </a:r>
            <a:r>
              <a:rPr lang="de-DE" err="1">
                <a:latin typeface="Segoe UI"/>
                <a:cs typeface="Segoe UI"/>
              </a:rPr>
              <a:t>request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err="1">
                <a:latin typeface="Segoe UI"/>
                <a:cs typeface="Segoe UI"/>
              </a:rPr>
              <a:t>with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err="1">
                <a:latin typeface="Segoe UI"/>
                <a:cs typeface="Segoe UI"/>
              </a:rPr>
              <a:t>delay</a:t>
            </a:r>
            <a:r>
              <a:rPr lang="de-DE" dirty="0">
                <a:latin typeface="Segoe UI"/>
                <a:cs typeface="Segoe UI"/>
              </a:rPr>
              <a:t> ($). </a:t>
            </a:r>
            <a:endParaRPr lang="de-DE" sz="1500" dirty="0"/>
          </a:p>
          <a:p>
            <a:pPr marL="255270" indent="-172720"/>
            <a:r>
              <a:rPr lang="de-DE" b="1" dirty="0">
                <a:latin typeface="Segoe UI"/>
                <a:cs typeface="Segoe UI"/>
              </a:rPr>
              <a:t>Data </a:t>
            </a:r>
            <a:r>
              <a:rPr lang="de-DE" b="1" dirty="0" err="1">
                <a:latin typeface="Segoe UI"/>
                <a:cs typeface="Segoe UI"/>
              </a:rPr>
              <a:t>availability</a:t>
            </a:r>
            <a:r>
              <a:rPr lang="de-DE" b="1" dirty="0">
                <a:latin typeface="Segoe UI"/>
                <a:cs typeface="Segoe UI"/>
              </a:rPr>
              <a:t>:</a:t>
            </a:r>
            <a:r>
              <a:rPr lang="de-DE" dirty="0">
                <a:latin typeface="Segoe UI"/>
                <a:cs typeface="Segoe UI"/>
              </a:rPr>
              <a:t> normal ($), high ($$)</a:t>
            </a:r>
          </a:p>
          <a:p>
            <a:pPr marL="255270" indent="-172720"/>
            <a:r>
              <a:rPr lang="de-DE" b="1" dirty="0">
                <a:latin typeface="Segoe UI"/>
                <a:cs typeface="Segoe UI"/>
              </a:rPr>
              <a:t>Data </a:t>
            </a:r>
            <a:r>
              <a:rPr lang="de-DE" b="1" err="1">
                <a:latin typeface="Segoe UI"/>
                <a:cs typeface="Segoe UI"/>
              </a:rPr>
              <a:t>size</a:t>
            </a:r>
            <a:r>
              <a:rPr lang="de-DE" dirty="0">
                <a:latin typeface="Segoe UI"/>
                <a:cs typeface="Segoe UI"/>
              </a:rPr>
              <a:t>:</a:t>
            </a:r>
          </a:p>
          <a:p>
            <a:pPr marL="255270" indent="-172720"/>
            <a:r>
              <a:rPr lang="de-DE" b="1" dirty="0">
                <a:latin typeface="Segoe UI"/>
                <a:cs typeface="Segoe UI"/>
              </a:rPr>
              <a:t>Data Integrity:</a:t>
            </a:r>
            <a:r>
              <a:rPr lang="de-DE" dirty="0">
                <a:latin typeface="Segoe UI"/>
                <a:cs typeface="Segoe UI"/>
              </a:rPr>
              <a:t> normal ($), high ($$)</a:t>
            </a:r>
          </a:p>
          <a:p>
            <a:pPr marL="255270" indent="-172720"/>
            <a:r>
              <a:rPr lang="de-DE" b="1" dirty="0">
                <a:latin typeface="Segoe UI"/>
                <a:cs typeface="Segoe UI"/>
              </a:rPr>
              <a:t>Access </a:t>
            </a:r>
            <a:r>
              <a:rPr lang="de-DE" b="1" dirty="0" err="1">
                <a:latin typeface="Segoe UI"/>
                <a:cs typeface="Segoe UI"/>
              </a:rPr>
              <a:t>to</a:t>
            </a:r>
            <a:r>
              <a:rPr lang="de-DE" b="1" dirty="0">
                <a:latin typeface="Segoe UI"/>
                <a:cs typeface="Segoe UI"/>
              </a:rPr>
              <a:t> internal </a:t>
            </a:r>
            <a:r>
              <a:rPr lang="de-DE" b="1" dirty="0" err="1">
                <a:latin typeface="Segoe UI"/>
                <a:cs typeface="Segoe UI"/>
              </a:rPr>
              <a:t>services</a:t>
            </a:r>
            <a:r>
              <a:rPr lang="de-DE" dirty="0">
                <a:latin typeface="Segoe UI"/>
                <a:cs typeface="Segoe UI"/>
              </a:rPr>
              <a:t>: </a:t>
            </a:r>
            <a:r>
              <a:rPr lang="de-DE" dirty="0" err="1">
                <a:latin typeface="Segoe UI"/>
                <a:cs typeface="Segoe UI"/>
              </a:rPr>
              <a:t>yes</a:t>
            </a:r>
            <a:r>
              <a:rPr lang="de-DE" dirty="0">
                <a:latin typeface="Segoe UI"/>
                <a:cs typeface="Segoe UI"/>
              </a:rPr>
              <a:t>, </a:t>
            </a:r>
            <a:r>
              <a:rPr lang="de-DE" dirty="0" err="1">
                <a:latin typeface="Segoe UI"/>
                <a:cs typeface="Segoe UI"/>
              </a:rPr>
              <a:t>no</a:t>
            </a:r>
          </a:p>
          <a:p>
            <a:pPr marL="255270" indent="-172720"/>
            <a:r>
              <a:rPr lang="de-DE" b="1" dirty="0">
                <a:latin typeface="Segoe UI"/>
                <a:cs typeface="Segoe UI"/>
              </a:rPr>
              <a:t>Users:</a:t>
            </a:r>
            <a:r>
              <a:rPr lang="de-DE" dirty="0">
                <a:latin typeface="Segoe UI"/>
                <a:cs typeface="Segoe UI"/>
              </a:rPr>
              <a:t> Researchers</a:t>
            </a:r>
          </a:p>
          <a:p>
            <a:pPr marL="82550" indent="0">
              <a:buNone/>
            </a:pPr>
            <a:endParaRPr lang="de-DE">
              <a:latin typeface="Segoe UI"/>
              <a:cs typeface="Segoe UI"/>
            </a:endParaRPr>
          </a:p>
          <a:p>
            <a:pPr marL="82550" indent="0">
              <a:buNone/>
            </a:pPr>
            <a:r>
              <a:rPr lang="de-DE" dirty="0">
                <a:latin typeface="Segoe UI"/>
                <a:cs typeface="Segoe UI"/>
              </a:rPr>
              <a:t>[1]</a:t>
            </a:r>
            <a:r>
              <a:rPr lang="de-DE" dirty="0">
                <a:latin typeface="Segoe UI"/>
                <a:cs typeface="Segoe UI"/>
                <a:hlinkClick r:id="rId2"/>
              </a:rPr>
              <a:t>Lenkung Dokumente und Daten (empa.ch)</a:t>
            </a:r>
            <a:endParaRPr lang="de-DE" dirty="0"/>
          </a:p>
          <a:p>
            <a:pPr lvl="1">
              <a:buFont typeface="Courier New" pitchFamily="2" charset="2"/>
              <a:buChar char="o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74851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580DFB-761F-7322-019F-0A205EBD1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latin typeface="Segoe UI"/>
                <a:cs typeface="Segoe UI"/>
              </a:rPr>
              <a:t>Our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focus</a:t>
            </a:r>
            <a:endParaRPr lang="de-DE" dirty="0" err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8E97D0-BDAE-5780-5660-B204C6CE3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998" y="1522799"/>
            <a:ext cx="8453093" cy="2635173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255270" indent="-172720"/>
            <a:r>
              <a:rPr lang="de-DE" b="1" dirty="0" err="1">
                <a:latin typeface="Segoe UI"/>
                <a:cs typeface="Segoe UI"/>
              </a:rPr>
              <a:t>Computation</a:t>
            </a:r>
            <a:r>
              <a:rPr lang="de-DE" b="1" dirty="0">
                <a:latin typeface="Segoe UI"/>
                <a:cs typeface="Segoe UI"/>
              </a:rPr>
              <a:t> </a:t>
            </a:r>
            <a:r>
              <a:rPr lang="de-DE" b="1" dirty="0" err="1">
                <a:latin typeface="Segoe UI"/>
                <a:cs typeface="Segoe UI"/>
              </a:rPr>
              <a:t>load</a:t>
            </a:r>
            <a:r>
              <a:rPr lang="de-DE" dirty="0">
                <a:latin typeface="Segoe UI"/>
                <a:cs typeface="Segoe UI"/>
              </a:rPr>
              <a:t>: heavy ($$$), </a:t>
            </a:r>
            <a:r>
              <a:rPr lang="de-DE" dirty="0">
                <a:solidFill>
                  <a:schemeClr val="accent1"/>
                </a:solidFill>
                <a:latin typeface="Segoe UI"/>
                <a:cs typeface="Segoe UI"/>
              </a:rPr>
              <a:t>medium ($$), </a:t>
            </a:r>
            <a:r>
              <a:rPr lang="de-DE" dirty="0" err="1">
                <a:solidFill>
                  <a:schemeClr val="accent1"/>
                </a:solidFill>
                <a:latin typeface="Segoe UI"/>
                <a:cs typeface="Segoe UI"/>
              </a:rPr>
              <a:t>low</a:t>
            </a:r>
            <a:r>
              <a:rPr lang="de-DE" dirty="0">
                <a:solidFill>
                  <a:schemeClr val="accent1"/>
                </a:solidFill>
                <a:latin typeface="Segoe UI"/>
                <a:cs typeface="Segoe UI"/>
              </a:rPr>
              <a:t>($)</a:t>
            </a:r>
          </a:p>
          <a:p>
            <a:pPr marL="255270" indent="-172720"/>
            <a:r>
              <a:rPr lang="de-DE" b="1" dirty="0">
                <a:latin typeface="Segoe UI"/>
                <a:cs typeface="Segoe UI"/>
              </a:rPr>
              <a:t>Data </a:t>
            </a:r>
            <a:r>
              <a:rPr lang="de-DE" b="1" dirty="0" err="1">
                <a:latin typeface="Segoe UI"/>
                <a:cs typeface="Segoe UI"/>
              </a:rPr>
              <a:t>confidentiality</a:t>
            </a:r>
            <a:r>
              <a:rPr lang="de-DE" dirty="0">
                <a:latin typeface="Segoe UI"/>
                <a:cs typeface="Segoe UI"/>
              </a:rPr>
              <a:t>: </a:t>
            </a:r>
            <a:r>
              <a:rPr lang="de-DE" dirty="0">
                <a:solidFill>
                  <a:schemeClr val="accent1"/>
                </a:solidFill>
                <a:latin typeface="Segoe UI"/>
                <a:cs typeface="Segoe UI"/>
              </a:rPr>
              <a:t>open, internal</a:t>
            </a:r>
            <a:r>
              <a:rPr lang="de-DE" dirty="0">
                <a:latin typeface="Segoe UI"/>
                <a:cs typeface="Segoe UI"/>
              </a:rPr>
              <a:t>, </a:t>
            </a:r>
            <a:r>
              <a:rPr lang="de-DE" dirty="0" err="1">
                <a:latin typeface="Segoe UI"/>
                <a:cs typeface="Segoe UI"/>
              </a:rPr>
              <a:t>confidential</a:t>
            </a:r>
            <a:r>
              <a:rPr lang="de-DE" dirty="0">
                <a:latin typeface="Segoe UI"/>
                <a:cs typeface="Segoe UI"/>
              </a:rPr>
              <a:t>, </a:t>
            </a:r>
            <a:r>
              <a:rPr lang="de-DE" dirty="0" err="1">
                <a:latin typeface="Segoe UI"/>
                <a:cs typeface="Segoe UI"/>
              </a:rPr>
              <a:t>strictly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confidential</a:t>
            </a:r>
            <a:r>
              <a:rPr lang="de-DE" dirty="0">
                <a:latin typeface="Segoe UI"/>
                <a:cs typeface="Segoe UI"/>
              </a:rPr>
              <a:t> [1]</a:t>
            </a:r>
            <a:endParaRPr lang="de-DE"/>
          </a:p>
          <a:p>
            <a:pPr marL="255270" indent="-172720"/>
            <a:r>
              <a:rPr lang="de-DE" b="1" dirty="0">
                <a:latin typeface="Segoe UI"/>
                <a:cs typeface="Segoe UI"/>
              </a:rPr>
              <a:t>Service  </a:t>
            </a:r>
            <a:r>
              <a:rPr lang="de-DE" b="1" err="1">
                <a:latin typeface="Segoe UI"/>
                <a:cs typeface="Segoe UI"/>
              </a:rPr>
              <a:t>availability</a:t>
            </a:r>
            <a:r>
              <a:rPr lang="de-DE" dirty="0">
                <a:latin typeface="Segoe UI"/>
                <a:cs typeface="Segoe UI"/>
              </a:rPr>
              <a:t>: </a:t>
            </a:r>
            <a:r>
              <a:rPr lang="de-DE" err="1">
                <a:latin typeface="Segoe UI"/>
                <a:cs typeface="Segoe UI"/>
              </a:rPr>
              <a:t>permanently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err="1">
                <a:latin typeface="Segoe UI"/>
                <a:cs typeface="Segoe UI"/>
              </a:rPr>
              <a:t>accessible</a:t>
            </a:r>
            <a:r>
              <a:rPr lang="de-DE" dirty="0">
                <a:latin typeface="Segoe UI"/>
                <a:cs typeface="Segoe UI"/>
              </a:rPr>
              <a:t> ($$$), </a:t>
            </a:r>
            <a:r>
              <a:rPr lang="de-DE" err="1">
                <a:solidFill>
                  <a:schemeClr val="accent1"/>
                </a:solidFill>
                <a:latin typeface="Segoe UI"/>
                <a:cs typeface="Segoe UI"/>
              </a:rPr>
              <a:t>available</a:t>
            </a:r>
            <a:r>
              <a:rPr lang="de-DE" dirty="0">
                <a:solidFill>
                  <a:schemeClr val="accent1"/>
                </a:solidFill>
                <a:latin typeface="Segoe UI"/>
                <a:cs typeface="Segoe UI"/>
              </a:rPr>
              <a:t> on </a:t>
            </a:r>
            <a:r>
              <a:rPr lang="de-DE" err="1">
                <a:solidFill>
                  <a:schemeClr val="accent1"/>
                </a:solidFill>
                <a:latin typeface="Segoe UI"/>
                <a:cs typeface="Segoe UI"/>
              </a:rPr>
              <a:t>request</a:t>
            </a:r>
            <a:r>
              <a:rPr lang="de-DE" dirty="0">
                <a:solidFill>
                  <a:schemeClr val="accent1"/>
                </a:solidFill>
                <a:latin typeface="Segoe UI"/>
                <a:cs typeface="Segoe UI"/>
              </a:rPr>
              <a:t> ($$), </a:t>
            </a:r>
            <a:r>
              <a:rPr lang="de-DE" err="1">
                <a:solidFill>
                  <a:schemeClr val="accent1"/>
                </a:solidFill>
                <a:latin typeface="Segoe UI"/>
                <a:cs typeface="Segoe UI"/>
              </a:rPr>
              <a:t>available</a:t>
            </a:r>
            <a:r>
              <a:rPr lang="de-DE" dirty="0">
                <a:solidFill>
                  <a:schemeClr val="accent1"/>
                </a:solidFill>
                <a:latin typeface="Segoe UI"/>
                <a:cs typeface="Segoe UI"/>
              </a:rPr>
              <a:t> on </a:t>
            </a:r>
            <a:r>
              <a:rPr lang="de-DE" err="1">
                <a:solidFill>
                  <a:schemeClr val="accent1"/>
                </a:solidFill>
                <a:latin typeface="Segoe UI"/>
                <a:cs typeface="Segoe UI"/>
              </a:rPr>
              <a:t>request</a:t>
            </a:r>
            <a:r>
              <a:rPr lang="de-DE" dirty="0">
                <a:solidFill>
                  <a:schemeClr val="accent1"/>
                </a:solidFill>
                <a:latin typeface="Segoe UI"/>
                <a:cs typeface="Segoe UI"/>
              </a:rPr>
              <a:t> </a:t>
            </a:r>
            <a:r>
              <a:rPr lang="de-DE" err="1">
                <a:solidFill>
                  <a:schemeClr val="accent1"/>
                </a:solidFill>
                <a:latin typeface="Segoe UI"/>
                <a:cs typeface="Segoe UI"/>
              </a:rPr>
              <a:t>with</a:t>
            </a:r>
            <a:r>
              <a:rPr lang="de-DE" dirty="0">
                <a:solidFill>
                  <a:schemeClr val="accent1"/>
                </a:solidFill>
                <a:latin typeface="Segoe UI"/>
                <a:cs typeface="Segoe UI"/>
              </a:rPr>
              <a:t> </a:t>
            </a:r>
            <a:r>
              <a:rPr lang="de-DE" err="1">
                <a:solidFill>
                  <a:schemeClr val="accent1"/>
                </a:solidFill>
                <a:latin typeface="Segoe UI"/>
                <a:cs typeface="Segoe UI"/>
              </a:rPr>
              <a:t>delay</a:t>
            </a:r>
            <a:r>
              <a:rPr lang="de-DE" dirty="0">
                <a:solidFill>
                  <a:schemeClr val="accent1"/>
                </a:solidFill>
                <a:latin typeface="Segoe UI"/>
                <a:cs typeface="Segoe UI"/>
              </a:rPr>
              <a:t> ($)</a:t>
            </a:r>
            <a:r>
              <a:rPr lang="de-DE" dirty="0">
                <a:latin typeface="Segoe UI"/>
                <a:cs typeface="Segoe UI"/>
              </a:rPr>
              <a:t>. </a:t>
            </a:r>
            <a:endParaRPr lang="de-DE" sz="1500" dirty="0"/>
          </a:p>
          <a:p>
            <a:pPr marL="255270" indent="-172720"/>
            <a:r>
              <a:rPr lang="de-DE" b="1" dirty="0">
                <a:latin typeface="Segoe UI"/>
                <a:cs typeface="Segoe UI"/>
              </a:rPr>
              <a:t>Data </a:t>
            </a:r>
            <a:r>
              <a:rPr lang="de-DE" b="1" dirty="0" err="1">
                <a:latin typeface="Segoe UI"/>
                <a:cs typeface="Segoe UI"/>
              </a:rPr>
              <a:t>availability</a:t>
            </a:r>
            <a:r>
              <a:rPr lang="de-DE" b="1" dirty="0">
                <a:latin typeface="Segoe UI"/>
                <a:cs typeface="Segoe UI"/>
              </a:rPr>
              <a:t>:</a:t>
            </a:r>
            <a:r>
              <a:rPr lang="de-DE" dirty="0">
                <a:latin typeface="Segoe UI"/>
                <a:cs typeface="Segoe UI"/>
              </a:rPr>
              <a:t> </a:t>
            </a:r>
            <a:r>
              <a:rPr lang="de-DE" dirty="0">
                <a:solidFill>
                  <a:schemeClr val="accent1"/>
                </a:solidFill>
                <a:latin typeface="Segoe UI"/>
                <a:cs typeface="Segoe UI"/>
              </a:rPr>
              <a:t>normal ($)</a:t>
            </a:r>
            <a:r>
              <a:rPr lang="de-DE" dirty="0">
                <a:latin typeface="Segoe UI"/>
                <a:cs typeface="Segoe UI"/>
              </a:rPr>
              <a:t>, high ($$)</a:t>
            </a:r>
          </a:p>
          <a:p>
            <a:pPr marL="255270" indent="-172720"/>
            <a:r>
              <a:rPr lang="de-DE" b="1" dirty="0">
                <a:latin typeface="Segoe UI"/>
                <a:cs typeface="Segoe UI"/>
              </a:rPr>
              <a:t>Data Integrity: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>
                <a:solidFill>
                  <a:schemeClr val="accent1"/>
                </a:solidFill>
                <a:latin typeface="Segoe UI"/>
                <a:cs typeface="Segoe UI"/>
              </a:rPr>
              <a:t>normal ($)</a:t>
            </a:r>
            <a:r>
              <a:rPr lang="de-DE" dirty="0">
                <a:latin typeface="Segoe UI"/>
                <a:cs typeface="Segoe UI"/>
              </a:rPr>
              <a:t>, high ($$)</a:t>
            </a:r>
          </a:p>
          <a:p>
            <a:pPr marL="255270" indent="-172720"/>
            <a:r>
              <a:rPr lang="de-DE" b="1" dirty="0">
                <a:latin typeface="Segoe UI"/>
                <a:cs typeface="Segoe UI"/>
              </a:rPr>
              <a:t>Access </a:t>
            </a:r>
            <a:r>
              <a:rPr lang="de-DE" b="1" err="1">
                <a:latin typeface="Segoe UI"/>
                <a:cs typeface="Segoe UI"/>
              </a:rPr>
              <a:t>to</a:t>
            </a:r>
            <a:r>
              <a:rPr lang="de-DE" b="1" dirty="0">
                <a:latin typeface="Segoe UI"/>
                <a:cs typeface="Segoe UI"/>
              </a:rPr>
              <a:t> internal </a:t>
            </a:r>
            <a:r>
              <a:rPr lang="de-DE" b="1" err="1">
                <a:latin typeface="Segoe UI"/>
                <a:cs typeface="Segoe UI"/>
              </a:rPr>
              <a:t>services</a:t>
            </a:r>
            <a:r>
              <a:rPr lang="de-DE" dirty="0">
                <a:latin typeface="Segoe UI"/>
                <a:cs typeface="Segoe UI"/>
              </a:rPr>
              <a:t>: </a:t>
            </a:r>
            <a:r>
              <a:rPr lang="de-DE" err="1">
                <a:latin typeface="Segoe UI"/>
                <a:cs typeface="Segoe UI"/>
              </a:rPr>
              <a:t>yes</a:t>
            </a:r>
            <a:r>
              <a:rPr lang="de-DE" dirty="0">
                <a:latin typeface="Segoe UI"/>
                <a:cs typeface="Segoe UI"/>
              </a:rPr>
              <a:t>, </a:t>
            </a:r>
            <a:r>
              <a:rPr lang="de-DE" err="1">
                <a:solidFill>
                  <a:schemeClr val="accent1"/>
                </a:solidFill>
                <a:latin typeface="Segoe UI"/>
                <a:cs typeface="Segoe UI"/>
              </a:rPr>
              <a:t>no</a:t>
            </a:r>
            <a:endParaRPr lang="de-DE">
              <a:solidFill>
                <a:schemeClr val="accent1"/>
              </a:solidFill>
              <a:latin typeface="Segoe UI"/>
              <a:cs typeface="Segoe UI"/>
            </a:endParaRPr>
          </a:p>
          <a:p>
            <a:pPr marL="255270" indent="-172720"/>
            <a:r>
              <a:rPr lang="de-DE" dirty="0">
                <a:solidFill>
                  <a:schemeClr val="accent1"/>
                </a:solidFill>
                <a:latin typeface="Segoe UI"/>
                <a:cs typeface="Segoe UI"/>
              </a:rPr>
              <a:t>Iser</a:t>
            </a:r>
          </a:p>
          <a:p>
            <a:pPr marL="82550" indent="0">
              <a:buNone/>
            </a:pPr>
            <a:endParaRPr lang="de-DE">
              <a:latin typeface="Segoe UI"/>
              <a:cs typeface="Segoe UI"/>
            </a:endParaRPr>
          </a:p>
          <a:p>
            <a:pPr marL="82550" indent="0">
              <a:buNone/>
            </a:pPr>
            <a:r>
              <a:rPr lang="de-DE" dirty="0">
                <a:latin typeface="Segoe UI"/>
                <a:cs typeface="Segoe UI"/>
              </a:rPr>
              <a:t>[1]</a:t>
            </a:r>
            <a:r>
              <a:rPr lang="de-DE" dirty="0">
                <a:latin typeface="Segoe UI"/>
                <a:cs typeface="Segoe UI"/>
                <a:hlinkClick r:id="rId2"/>
              </a:rPr>
              <a:t>Lenkung Dokumente und Daten (empa.ch)</a:t>
            </a:r>
            <a:endParaRPr lang="de-DE" dirty="0"/>
          </a:p>
          <a:p>
            <a:pPr lvl="1">
              <a:buFont typeface="Courier New" pitchFamily="2" charset="2"/>
              <a:buChar char="o"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69867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654C5-67A0-9683-4A89-1BA440D33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>
                <a:latin typeface="Segoe UI"/>
                <a:cs typeface="Segoe UI"/>
              </a:rPr>
              <a:t>Our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role</a:t>
            </a:r>
            <a:endParaRPr lang="de-DE" dirty="0" err="1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D327F6-80DA-C2F2-2A79-79A480CB2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425450" indent="-342900">
              <a:buAutoNum type="arabicPeriod"/>
            </a:pPr>
            <a:r>
              <a:rPr lang="de-DE" dirty="0">
                <a:latin typeface="Segoe UI"/>
                <a:cs typeface="Segoe UI"/>
              </a:rPr>
              <a:t>User </a:t>
            </a:r>
            <a:r>
              <a:rPr lang="de-DE" err="1">
                <a:latin typeface="Segoe UI"/>
                <a:cs typeface="Segoe UI"/>
              </a:rPr>
              <a:t>comes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err="1">
                <a:latin typeface="Segoe UI"/>
                <a:cs typeface="Segoe UI"/>
              </a:rPr>
              <a:t>with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b="1" err="1">
                <a:latin typeface="Segoe UI"/>
                <a:cs typeface="Segoe UI"/>
              </a:rPr>
              <a:t>use</a:t>
            </a:r>
            <a:r>
              <a:rPr lang="de-DE" b="1" dirty="0">
                <a:latin typeface="Segoe UI"/>
                <a:cs typeface="Segoe UI"/>
              </a:rPr>
              <a:t> </a:t>
            </a:r>
            <a:r>
              <a:rPr lang="de-DE" b="1" err="1">
                <a:latin typeface="Segoe UI"/>
                <a:cs typeface="Segoe UI"/>
              </a:rPr>
              <a:t>case</a:t>
            </a:r>
            <a:endParaRPr lang="de-DE" b="1" err="1"/>
          </a:p>
          <a:p>
            <a:pPr marL="425450" indent="-342900">
              <a:buAutoNum type="arabicPeriod"/>
            </a:pPr>
            <a:r>
              <a:rPr lang="de-DE" dirty="0" err="1">
                <a:latin typeface="Segoe UI"/>
                <a:cs typeface="Segoe UI"/>
              </a:rPr>
              <a:t>We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help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classify</a:t>
            </a:r>
            <a:r>
              <a:rPr lang="de-DE" dirty="0">
                <a:latin typeface="Segoe UI"/>
                <a:cs typeface="Segoe UI"/>
              </a:rPr>
              <a:t> </a:t>
            </a:r>
          </a:p>
          <a:p>
            <a:pPr marL="425450" indent="-342900">
              <a:buAutoNum type="arabicPeriod"/>
            </a:pPr>
            <a:r>
              <a:rPr lang="de-DE" dirty="0" err="1">
                <a:latin typeface="Segoe UI"/>
                <a:cs typeface="Segoe UI"/>
              </a:rPr>
              <a:t>Based</a:t>
            </a:r>
            <a:r>
              <a:rPr lang="de-DE" dirty="0">
                <a:latin typeface="Segoe UI"/>
                <a:cs typeface="Segoe UI"/>
              </a:rPr>
              <a:t> on </a:t>
            </a:r>
            <a:r>
              <a:rPr lang="de-DE" dirty="0" err="1">
                <a:latin typeface="Segoe UI"/>
                <a:cs typeface="Segoe UI"/>
              </a:rPr>
              <a:t>classification</a:t>
            </a:r>
            <a:r>
              <a:rPr lang="de-DE" dirty="0">
                <a:latin typeface="Segoe UI"/>
                <a:cs typeface="Segoe UI"/>
              </a:rPr>
              <a:t>, </a:t>
            </a:r>
            <a:r>
              <a:rPr lang="de-DE" dirty="0" err="1">
                <a:latin typeface="Segoe UI"/>
                <a:cs typeface="Segoe UI"/>
              </a:rPr>
              <a:t>decision</a:t>
            </a:r>
            <a:r>
              <a:rPr lang="de-DE" dirty="0">
                <a:latin typeface="Segoe UI"/>
                <a:cs typeface="Segoe UI"/>
              </a:rPr>
              <a:t>:</a:t>
            </a:r>
          </a:p>
          <a:p>
            <a:pPr lvl="1" indent="-172720">
              <a:buFont typeface="Courier New" pitchFamily="2" charset="2"/>
              <a:buChar char="o"/>
            </a:pPr>
            <a:r>
              <a:rPr lang="de-DE" dirty="0">
                <a:latin typeface="Segoe UI"/>
                <a:cs typeface="Segoe UI"/>
              </a:rPr>
              <a:t>Cloud</a:t>
            </a:r>
          </a:p>
          <a:p>
            <a:pPr lvl="1" indent="-172720">
              <a:buFont typeface="Courier New" pitchFamily="2" charset="2"/>
              <a:buChar char="o"/>
            </a:pPr>
            <a:r>
              <a:rPr lang="de-DE" dirty="0">
                <a:latin typeface="Segoe UI"/>
                <a:cs typeface="Segoe UI"/>
              </a:rPr>
              <a:t>On-Prem</a:t>
            </a:r>
          </a:p>
          <a:p>
            <a:pPr lvl="1" indent="-172720">
              <a:buFont typeface="Courier New" pitchFamily="2" charset="2"/>
              <a:buChar char="o"/>
            </a:pPr>
            <a:r>
              <a:rPr lang="de-DE" dirty="0">
                <a:latin typeface="Segoe UI"/>
                <a:cs typeface="Segoe UI"/>
              </a:rPr>
              <a:t>CSCS</a:t>
            </a:r>
          </a:p>
          <a:p>
            <a:pPr lvl="1" indent="-172720">
              <a:buFont typeface="Courier New" pitchFamily="2" charset="2"/>
              <a:buChar char="o"/>
            </a:pPr>
            <a:r>
              <a:rPr lang="de-DE" dirty="0">
                <a:latin typeface="Segoe UI"/>
                <a:cs typeface="Segoe UI"/>
              </a:rPr>
              <a:t>….</a:t>
            </a:r>
          </a:p>
          <a:p>
            <a:pPr marL="255270" indent="-172720">
              <a:buAutoNum type="arabicPeriod"/>
            </a:pPr>
            <a:r>
              <a:rPr lang="de-DE" dirty="0" err="1">
                <a:latin typeface="Segoe UI"/>
                <a:cs typeface="Segoe UI"/>
              </a:rPr>
              <a:t>For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low-risk</a:t>
            </a:r>
            <a:r>
              <a:rPr lang="de-DE" dirty="0">
                <a:latin typeface="Segoe UI"/>
                <a:cs typeface="Segoe UI"/>
              </a:rPr>
              <a:t>, </a:t>
            </a:r>
            <a:r>
              <a:rPr lang="de-DE" dirty="0" err="1">
                <a:latin typeface="Segoe UI"/>
                <a:cs typeface="Segoe UI"/>
              </a:rPr>
              <a:t>we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proceed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with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dirty="0" err="1">
                <a:latin typeface="Segoe UI"/>
                <a:cs typeface="Segoe UI"/>
              </a:rPr>
              <a:t>deployment</a:t>
            </a:r>
            <a:endParaRPr lang="de-DE" dirty="0">
              <a:latin typeface="Segoe UI"/>
              <a:cs typeface="Segoe UI"/>
            </a:endParaRPr>
          </a:p>
          <a:p>
            <a:pPr marL="255270" indent="-172720">
              <a:buAutoNum type="arabicPeriod"/>
            </a:pPr>
            <a:r>
              <a:rPr lang="de-DE" err="1">
                <a:latin typeface="Segoe UI"/>
                <a:cs typeface="Segoe UI"/>
              </a:rPr>
              <a:t>For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err="1">
                <a:latin typeface="Segoe UI"/>
                <a:cs typeface="Segoe UI"/>
              </a:rPr>
              <a:t>other</a:t>
            </a:r>
            <a:r>
              <a:rPr lang="de-DE" dirty="0">
                <a:latin typeface="Segoe UI"/>
                <a:cs typeface="Segoe UI"/>
              </a:rPr>
              <a:t> </a:t>
            </a:r>
            <a:r>
              <a:rPr lang="de-DE" err="1">
                <a:latin typeface="Segoe UI"/>
                <a:cs typeface="Segoe UI"/>
              </a:rPr>
              <a:t>cases</a:t>
            </a:r>
            <a:r>
              <a:rPr lang="de-DE" dirty="0">
                <a:latin typeface="Segoe UI"/>
                <a:cs typeface="Segoe UI"/>
              </a:rPr>
              <a:t>, </a:t>
            </a:r>
            <a:r>
              <a:rPr lang="de-DE" b="1" dirty="0">
                <a:latin typeface="Segoe UI"/>
                <a:cs typeface="Segoe UI"/>
              </a:rPr>
              <a:t>PA</a:t>
            </a:r>
            <a:r>
              <a:rPr lang="de-DE" dirty="0">
                <a:latin typeface="Segoe UI"/>
                <a:cs typeface="Segoe UI"/>
              </a:rPr>
              <a:t> and </a:t>
            </a:r>
            <a:r>
              <a:rPr lang="de-DE" b="1" dirty="0">
                <a:latin typeface="Segoe UI"/>
                <a:cs typeface="Segoe UI"/>
              </a:rPr>
              <a:t>review </a:t>
            </a:r>
            <a:r>
              <a:rPr lang="de-DE" b="1" err="1">
                <a:latin typeface="Segoe UI"/>
                <a:cs typeface="Segoe UI"/>
              </a:rPr>
              <a:t>from</a:t>
            </a:r>
            <a:r>
              <a:rPr lang="de-DE" b="1" dirty="0">
                <a:latin typeface="Segoe UI"/>
                <a:cs typeface="Segoe UI"/>
              </a:rPr>
              <a:t> CISO 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95EE5940-E57B-B041-82B3-A33E8B15B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479173"/>
              </p:ext>
            </p:extLst>
          </p:nvPr>
        </p:nvGraphicFramePr>
        <p:xfrm>
          <a:off x="4606847" y="903248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915562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C58B8-5D2F-3A7D-C993-B54806C27A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Example: Global Atmosphere Watch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507E8-7113-93B8-482F-72499F8DE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55270" indent="-172720"/>
            <a:r>
              <a:rPr lang="en-US" dirty="0">
                <a:latin typeface="Segoe UI"/>
                <a:cs typeface="Segoe UI"/>
              </a:rPr>
              <a:t>Global Atmospheric Watch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100s stations worldwide</a:t>
            </a:r>
            <a:endParaRPr lang="en-US" dirty="0"/>
          </a:p>
          <a:p>
            <a:pPr marL="255270" indent="-172720"/>
            <a:r>
              <a:rPr lang="en-US" dirty="0">
                <a:latin typeface="Segoe UI"/>
                <a:cs typeface="Segoe UI"/>
              </a:rPr>
              <a:t>Empa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Runs QA center (</a:t>
            </a:r>
            <a:r>
              <a:rPr lang="en-US" dirty="0">
                <a:latin typeface="Segoe UI"/>
                <a:cs typeface="Segoe UI"/>
                <a:hlinkClick r:id="rId2"/>
              </a:rPr>
              <a:t>Empa - Air Pollution / Environmental Technology - QA/SAC Switzerland</a:t>
            </a:r>
            <a:r>
              <a:rPr lang="en-US" dirty="0">
                <a:latin typeface="Segoe UI"/>
                <a:cs typeface="Segoe UI"/>
              </a:rPr>
              <a:t>)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Segoe UI"/>
                <a:cs typeface="Segoe UI"/>
              </a:rPr>
              <a:t>Developed model for near-real time quality control</a:t>
            </a:r>
            <a:endParaRPr lang="en-US" dirty="0"/>
          </a:p>
          <a:p>
            <a:pPr lvl="1">
              <a:buFont typeface="Courier New" pitchFamily="2" charset="2"/>
              <a:buChar char="o"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pic>
        <p:nvPicPr>
          <p:cNvPr id="4" name="Picture 3" descr="Global Atmosphere Watch (GAW ...">
            <a:extLst>
              <a:ext uri="{FF2B5EF4-FFF2-40B4-BE49-F238E27FC236}">
                <a16:creationId xmlns:a16="http://schemas.microsoft.com/office/drawing/2014/main" id="{EA383BD3-F94B-7FA1-F638-03AD92E93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36" y="3372198"/>
            <a:ext cx="2516691" cy="1260088"/>
          </a:xfrm>
          <a:prstGeom prst="rect">
            <a:avLst/>
          </a:prstGeom>
        </p:spPr>
      </p:pic>
      <p:pic>
        <p:nvPicPr>
          <p:cNvPr id="5" name="Picture 4" descr="Empa - Air Pollution / Environmental Technology - Global Atmosphere Watch">
            <a:extLst>
              <a:ext uri="{FF2B5EF4-FFF2-40B4-BE49-F238E27FC236}">
                <a16:creationId xmlns:a16="http://schemas.microsoft.com/office/drawing/2014/main" id="{B9B38383-6F63-42E4-CD70-10BB3B97C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268" y="3291458"/>
            <a:ext cx="2743199" cy="14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23433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1_Hell">
  <a:themeElements>
    <a:clrScheme name="Emp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0000"/>
      </a:accent1>
      <a:accent2>
        <a:srgbClr val="03324C"/>
      </a:accent2>
      <a:accent3>
        <a:srgbClr val="47645A"/>
      </a:accent3>
      <a:accent4>
        <a:srgbClr val="525686"/>
      </a:accent4>
      <a:accent5>
        <a:srgbClr val="5088B2"/>
      </a:accent5>
      <a:accent6>
        <a:srgbClr val="95959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mpa Master.pptx" id="{92AE8764-F1DE-4121-B84F-D1301FE5D5A8}" vid="{0CD6DB41-F7F4-44E3-9FC7-ECFC6878853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B6721AE6EA1243945B1E3A3699571F" ma:contentTypeVersion="4" ma:contentTypeDescription="Ein neues Dokument erstellen." ma:contentTypeScope="" ma:versionID="73f8efe2e6f9a98fa348bcf41fd8a034">
  <xsd:schema xmlns:xsd="http://www.w3.org/2001/XMLSchema" xmlns:xs="http://www.w3.org/2001/XMLSchema" xmlns:p="http://schemas.microsoft.com/office/2006/metadata/properties" xmlns:ns2="adf06c11-72e5-4320-85c5-63db60481b18" targetNamespace="http://schemas.microsoft.com/office/2006/metadata/properties" ma:root="true" ma:fieldsID="3ca53855c2ab495a3872e7c6dc895414" ns2:_="">
    <xsd:import namespace="adf06c11-72e5-4320-85c5-63db60481b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06c11-72e5-4320-85c5-63db60481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C606C9-737C-42EF-A0EC-86350197CE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0A9E90-C099-47F5-8F13-220AEECA73AE}"/>
</file>

<file path=customXml/itemProps3.xml><?xml version="1.0" encoding="utf-8"?>
<ds:datastoreItem xmlns:ds="http://schemas.openxmlformats.org/officeDocument/2006/customXml" ds:itemID="{BDA07F6B-9DB4-48D5-948B-32EBCB68ED09}">
  <ds:schemaRefs>
    <ds:schemaRef ds:uri="d64686b0-e6a0-4ec3-ae29-91bbb9c6f26d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1bba4ed8-bb4b-406a-aac5-6ca8e2a0e4d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Empa Master</Template>
  <TotalTime>0</TotalTime>
  <Words>698</Words>
  <Application>Microsoft Office PowerPoint</Application>
  <PresentationFormat>On-screen Show (16:9)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Courier New,monospace</vt:lpstr>
      <vt:lpstr>Segoe UI</vt:lpstr>
      <vt:lpstr>Wingdings</vt:lpstr>
      <vt:lpstr>1_Hell</vt:lpstr>
      <vt:lpstr>Cloud computing for science A research-ScIT-ICT collaboration</vt:lpstr>
      <vt:lpstr>«Abstract»</vt:lpstr>
      <vt:lpstr>Cloud deployment for research</vt:lpstr>
      <vt:lpstr>Deployment procerss</vt:lpstr>
      <vt:lpstr>What should be on the cloud</vt:lpstr>
      <vt:lpstr>Basis for the discussion</vt:lpstr>
      <vt:lpstr>Our focus</vt:lpstr>
      <vt:lpstr>Our role</vt:lpstr>
      <vt:lpstr>Example: Global Atmosphere Watch</vt:lpstr>
      <vt:lpstr>Quality control</vt:lpstr>
      <vt:lpstr>Goals</vt:lpstr>
      <vt:lpstr>Classificaiton</vt:lpstr>
      <vt:lpstr>Deployment pricing</vt:lpstr>
      <vt:lpstr>Solution strategy</vt:lpstr>
      <vt:lpstr> Context and component</vt:lpstr>
      <vt:lpstr>Cloud architecture</vt:lpstr>
      <vt:lpstr>Deployment architecture</vt:lpstr>
      <vt:lpstr>Deployment automation: TF</vt:lpstr>
      <vt:lpstr>Deployment pricing</vt:lpstr>
    </vt:vector>
  </TitlesOfParts>
  <Company>Empa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Baffelli, Simone</dc:creator>
  <cp:lastModifiedBy>Baffelli, Simone</cp:lastModifiedBy>
  <cp:revision>1130</cp:revision>
  <dcterms:created xsi:type="dcterms:W3CDTF">2024-03-01T09:16:23Z</dcterms:created>
  <dcterms:modified xsi:type="dcterms:W3CDTF">2024-11-05T13:31:54Z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0x0101008EB6721AE6EA1243945B1E3A3699571F</vt:lpwstr>
  </property>
  <property fmtid="{D5CDD505-2E9C-101B-9397-08002B2CF9AE}" pid="3" name="MediaServiceImageTags">
    <vt:lpwstr/>
  </property>
</Properties>
</file>