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ustomXml" Target="../customXml/item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6" name="Shape 5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99" name="Shape 8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Take out live share (real time collaboration as an out-of-the-box) → there are security concerns on accessing to secrets (supplantation of identity)</a:t>
            </a:r>
          </a:p>
          <a:p>
            <a:pPr>
              <a:defRPr sz="1100"/>
            </a:pPr>
            <a:r>
              <a:t>Without secrets mounted (recommendation). By default only code (Live Share) → TO DO: check if only code or also the root.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Add a new line the infra location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TO DO: take out cloud access line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/>
          <p:nvPr>
            <p:ph type="title"/>
          </p:nvPr>
        </p:nvSpPr>
        <p:spPr>
          <a:xfrm>
            <a:off x="311708" y="713350"/>
            <a:ext cx="8520601" cy="2052600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311699" y="2802900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2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2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2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2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Google Shape;13;p2" descr="Google Shape;13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2549" y="4627772"/>
            <a:ext cx="898901" cy="246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oogle Shape;14;p2" descr="Google Shape;14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2123737" y="-2113663"/>
            <a:ext cx="8517502" cy="532412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3" name="Google Shape;69;p12" descr="Google Shape;69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5224" y="4613373"/>
            <a:ext cx="790225" cy="318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oogle Shape;70;p12" descr="Google Shape;70;p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850" y="4703624"/>
            <a:ext cx="632662" cy="173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311708" y="323275"/>
            <a:ext cx="8520601" cy="2052600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311699" y="24128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2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2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2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2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0" name="Google Shape;90;p16"/>
          <p:cNvGrpSpPr/>
          <p:nvPr/>
        </p:nvGrpSpPr>
        <p:grpSpPr>
          <a:xfrm>
            <a:off x="308800" y="4613373"/>
            <a:ext cx="1537392" cy="318827"/>
            <a:chOff x="0" y="0"/>
            <a:chExt cx="1537391" cy="318826"/>
          </a:xfrm>
        </p:grpSpPr>
        <p:pic>
          <p:nvPicPr>
            <p:cNvPr id="148" name="Google Shape;91;p16" descr="Google Shape;91;p1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7167" y="0"/>
              <a:ext cx="790225" cy="31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Google Shape;92;p16" descr="Google Shape;92;p1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5727"/>
              <a:ext cx="571902" cy="157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Google Shape;96;p17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63" name="Google Shape;98;p17"/>
          <p:cNvGrpSpPr/>
          <p:nvPr/>
        </p:nvGrpSpPr>
        <p:grpSpPr>
          <a:xfrm>
            <a:off x="308800" y="4613373"/>
            <a:ext cx="1537392" cy="318827"/>
            <a:chOff x="0" y="0"/>
            <a:chExt cx="1537391" cy="318826"/>
          </a:xfrm>
        </p:grpSpPr>
        <p:pic>
          <p:nvPicPr>
            <p:cNvPr id="161" name="Google Shape;99;p17" descr="Google Shape;99;p1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7167" y="0"/>
              <a:ext cx="790225" cy="31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Google Shape;100;p17" descr="Google Shape;100;p1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5727"/>
              <a:ext cx="571902" cy="157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71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09;p1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0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Google Shape;112;p1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86" name="Google Shape;114;p19"/>
          <p:cNvGrpSpPr/>
          <p:nvPr/>
        </p:nvGrpSpPr>
        <p:grpSpPr>
          <a:xfrm>
            <a:off x="308800" y="4613373"/>
            <a:ext cx="1537392" cy="318827"/>
            <a:chOff x="0" y="0"/>
            <a:chExt cx="1537391" cy="318826"/>
          </a:xfrm>
        </p:grpSpPr>
        <p:pic>
          <p:nvPicPr>
            <p:cNvPr id="184" name="Google Shape;115;p19" descr="Google Shape;115;p1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7167" y="0"/>
              <a:ext cx="790225" cy="31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Google Shape;116;p19" descr="Google Shape;116;p1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5727"/>
              <a:ext cx="571902" cy="157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194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203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xfrm>
            <a:off x="8698471" y="4706961"/>
            <a:ext cx="322688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Text"/>
          <p:cNvSpPr txBox="1"/>
          <p:nvPr>
            <p:ph type="title"/>
          </p:nvPr>
        </p:nvSpPr>
        <p:spPr>
          <a:xfrm>
            <a:off x="311708" y="713350"/>
            <a:ext cx="8520601" cy="2052600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212" name="Body Level One…"/>
          <p:cNvSpPr txBox="1"/>
          <p:nvPr>
            <p:ph type="body" sz="quarter" idx="1"/>
          </p:nvPr>
        </p:nvSpPr>
        <p:spPr>
          <a:xfrm>
            <a:off x="311699" y="2802900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2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2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2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2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3" name="Google Shape;131;p22" descr="Google Shape;131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6274" y="334349"/>
            <a:ext cx="1576026" cy="63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Google Shape;133;p22" descr="Google Shape;133;p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2549" y="4627772"/>
            <a:ext cx="898901" cy="246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Google Shape;134;p22" descr="Google Shape;134;p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-2123737" y="-2113663"/>
            <a:ext cx="8517502" cy="532412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224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xfrm>
            <a:off x="8698471" y="4706961"/>
            <a:ext cx="322688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233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lide Number"/>
          <p:cNvSpPr txBox="1"/>
          <p:nvPr>
            <p:ph type="sldNum" sz="quarter" idx="2"/>
          </p:nvPr>
        </p:nvSpPr>
        <p:spPr>
          <a:xfrm>
            <a:off x="8698471" y="4706961"/>
            <a:ext cx="322688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Body Level One…"/>
          <p:cNvSpPr txBox="1"/>
          <p:nvPr>
            <p:ph type="body" sz="quarter" idx="1"/>
          </p:nvPr>
        </p:nvSpPr>
        <p:spPr>
          <a:xfrm>
            <a:off x="452437" y="889860"/>
            <a:ext cx="3667202" cy="350401"/>
          </a:xfrm>
          <a:prstGeom prst="rect">
            <a:avLst/>
          </a:prstGeom>
        </p:spPr>
        <p:txBody>
          <a:bodyPr lIns="17149" tIns="17149" rIns="17149" bIns="17149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2000"/>
            </a:lvl1pPr>
            <a:lvl2pPr marL="1752600" indent="-1117600">
              <a:lnSpc>
                <a:spcPct val="100000"/>
              </a:lnSpc>
              <a:buClrTx/>
              <a:buSzPts val="2000"/>
              <a:buFontTx/>
              <a:defRPr sz="2000"/>
            </a:lvl2pPr>
            <a:lvl3pPr marL="2209800" indent="-1117600">
              <a:lnSpc>
                <a:spcPct val="100000"/>
              </a:lnSpc>
              <a:buClrTx/>
              <a:buSzPts val="2000"/>
              <a:buFontTx/>
              <a:defRPr sz="2000"/>
            </a:lvl3pPr>
            <a:lvl4pPr marL="2667000" indent="-1117600">
              <a:lnSpc>
                <a:spcPct val="100000"/>
              </a:lnSpc>
              <a:buClrTx/>
              <a:buSzPts val="2000"/>
              <a:buFontTx/>
              <a:defRPr sz="2000"/>
            </a:lvl4pPr>
            <a:lvl5pPr marL="3124200" indent="-1117600">
              <a:lnSpc>
                <a:spcPct val="100000"/>
              </a:lnSpc>
              <a:buClrTx/>
              <a:buSzPts val="2000"/>
              <a:buFontTx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" name="Google Shape;146;p25"/>
          <p:cNvSpPr txBox="1"/>
          <p:nvPr>
            <p:ph type="body" sz="half" idx="21"/>
          </p:nvPr>
        </p:nvSpPr>
        <p:spPr>
          <a:xfrm>
            <a:off x="452437" y="1593189"/>
            <a:ext cx="3667202" cy="3096300"/>
          </a:xfrm>
          <a:prstGeom prst="rect">
            <a:avLst/>
          </a:prstGeom>
        </p:spPr>
        <p:txBody>
          <a:bodyPr lIns="19050" tIns="19050" rIns="19050" bIns="19050"/>
          <a:lstStyle/>
          <a:p>
            <a:pPr indent="-279400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SzPts val="500"/>
              <a:defRPr sz="500"/>
            </a:pPr>
          </a:p>
        </p:txBody>
      </p:sp>
      <p:sp>
        <p:nvSpPr>
          <p:cNvPr id="243" name="Google Shape;147;p25"/>
          <p:cNvSpPr/>
          <p:nvPr>
            <p:ph type="pic" idx="22"/>
          </p:nvPr>
        </p:nvSpPr>
        <p:spPr>
          <a:xfrm>
            <a:off x="4572000" y="-152726"/>
            <a:ext cx="4093801" cy="5458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4" name="Title Text"/>
          <p:cNvSpPr txBox="1"/>
          <p:nvPr>
            <p:ph type="title"/>
          </p:nvPr>
        </p:nvSpPr>
        <p:spPr>
          <a:xfrm>
            <a:off x="452437" y="404813"/>
            <a:ext cx="3667202" cy="538201"/>
          </a:xfrm>
          <a:prstGeom prst="rect">
            <a:avLst/>
          </a:prstGeom>
        </p:spPr>
        <p:txBody>
          <a:bodyPr lIns="19050" tIns="19050" rIns="19050" bIns="19050"/>
          <a:lstStyle>
            <a:lvl1pPr>
              <a:lnSpc>
                <a:spcPct val="80000"/>
              </a:lnSpc>
              <a:defRPr sz="500"/>
            </a:lvl1pPr>
          </a:lstStyle>
          <a:p>
            <a:pPr/>
            <a:r>
              <a:t>Title Text</a:t>
            </a: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xfrm>
            <a:off x="4494883" y="4914264"/>
            <a:ext cx="149658" cy="137212"/>
          </a:xfrm>
          <a:prstGeom prst="rect">
            <a:avLst/>
          </a:prstGeom>
        </p:spPr>
        <p:txBody>
          <a:bodyPr lIns="19050" tIns="19050" rIns="19050" bIns="19050" anchor="b">
            <a:spAutoFit/>
          </a:bodyPr>
          <a:lstStyle>
            <a:lvl1pPr algn="ctr"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Text"/>
          <p:cNvSpPr txBox="1"/>
          <p:nvPr>
            <p:ph type="title"/>
          </p:nvPr>
        </p:nvSpPr>
        <p:spPr>
          <a:xfrm>
            <a:off x="452437" y="404813"/>
            <a:ext cx="8239202" cy="537301"/>
          </a:xfrm>
          <a:prstGeom prst="rect">
            <a:avLst/>
          </a:prstGeom>
        </p:spPr>
        <p:txBody>
          <a:bodyPr lIns="19050" tIns="19050" rIns="19050" bIns="19050"/>
          <a:lstStyle>
            <a:lvl1pPr>
              <a:lnSpc>
                <a:spcPct val="80000"/>
              </a:lnSpc>
              <a:defRPr sz="500">
                <a:solidFill>
                  <a:srgbClr val="009A6A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3" name="Body Level One…"/>
          <p:cNvSpPr txBox="1"/>
          <p:nvPr>
            <p:ph type="body" sz="quarter" idx="1"/>
          </p:nvPr>
        </p:nvSpPr>
        <p:spPr>
          <a:xfrm>
            <a:off x="452437" y="889860"/>
            <a:ext cx="8239202" cy="350401"/>
          </a:xfrm>
          <a:prstGeom prst="rect">
            <a:avLst/>
          </a:prstGeom>
        </p:spPr>
        <p:txBody>
          <a:bodyPr lIns="17149" tIns="17149" rIns="17149" bIns="17149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2000">
                <a:solidFill>
                  <a:srgbClr val="009A6A"/>
                </a:solidFill>
              </a:defRPr>
            </a:lvl1pPr>
            <a:lvl2pPr marL="1752600" indent="-1117600">
              <a:lnSpc>
                <a:spcPct val="100000"/>
              </a:lnSpc>
              <a:buClrTx/>
              <a:buSzPts val="2000"/>
              <a:buFontTx/>
              <a:defRPr sz="2000">
                <a:solidFill>
                  <a:srgbClr val="009A6A"/>
                </a:solidFill>
              </a:defRPr>
            </a:lvl2pPr>
            <a:lvl3pPr marL="2209800" indent="-1117600">
              <a:lnSpc>
                <a:spcPct val="100000"/>
              </a:lnSpc>
              <a:buClrTx/>
              <a:buSzPts val="2000"/>
              <a:buFontTx/>
              <a:defRPr sz="2000">
                <a:solidFill>
                  <a:srgbClr val="009A6A"/>
                </a:solidFill>
              </a:defRPr>
            </a:lvl3pPr>
            <a:lvl4pPr marL="2667000" indent="-1117600">
              <a:lnSpc>
                <a:spcPct val="100000"/>
              </a:lnSpc>
              <a:buClrTx/>
              <a:buSzPts val="2000"/>
              <a:buFontTx/>
              <a:defRPr sz="2000">
                <a:solidFill>
                  <a:srgbClr val="009A6A"/>
                </a:solidFill>
              </a:defRPr>
            </a:lvl4pPr>
            <a:lvl5pPr marL="3124200" indent="-1117600">
              <a:lnSpc>
                <a:spcPct val="100000"/>
              </a:lnSpc>
              <a:buClrTx/>
              <a:buSzPts val="2000"/>
              <a:buFontTx/>
              <a:defRPr sz="2000">
                <a:solidFill>
                  <a:srgbClr val="009A6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Google Shape;153;p26"/>
          <p:cNvSpPr txBox="1"/>
          <p:nvPr>
            <p:ph type="body" idx="21"/>
          </p:nvPr>
        </p:nvSpPr>
        <p:spPr>
          <a:xfrm>
            <a:off x="452437" y="1593189"/>
            <a:ext cx="8239202" cy="3096000"/>
          </a:xfrm>
          <a:prstGeom prst="rect">
            <a:avLst/>
          </a:prstGeom>
        </p:spPr>
        <p:txBody>
          <a:bodyPr lIns="19050" tIns="19050" rIns="19050" bIns="19050"/>
          <a:lstStyle/>
          <a:p>
            <a:pPr indent="-279400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SzPts val="500"/>
              <a:defRPr sz="500"/>
            </a:pP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xfrm>
            <a:off x="4494883" y="4914264"/>
            <a:ext cx="149658" cy="137212"/>
          </a:xfrm>
          <a:prstGeom prst="rect">
            <a:avLst/>
          </a:prstGeom>
        </p:spPr>
        <p:txBody>
          <a:bodyPr lIns="19050" tIns="19050" rIns="19050" bIns="19050" anchor="b">
            <a:spAutoFit/>
          </a:bodyPr>
          <a:lstStyle>
            <a:lvl1pPr algn="ctr"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6">
    <p:bg>
      <p:bgPr>
        <a:solidFill>
          <a:srgbClr val="0119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156;p27" descr="Google Shape;156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3149538" y="-2495475"/>
            <a:ext cx="9731501" cy="608297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Title Text"/>
          <p:cNvSpPr txBox="1"/>
          <p:nvPr>
            <p:ph type="title"/>
          </p:nvPr>
        </p:nvSpPr>
        <p:spPr>
          <a:xfrm>
            <a:off x="311708" y="713350"/>
            <a:ext cx="8520601" cy="2052600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4" name="Body Level One…"/>
          <p:cNvSpPr txBox="1"/>
          <p:nvPr>
            <p:ph type="body" sz="quarter" idx="1"/>
          </p:nvPr>
        </p:nvSpPr>
        <p:spPr>
          <a:xfrm>
            <a:off x="311699" y="2802900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65" name="Google Shape;159;p27" descr="Google Shape;159;p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030" y="4627774"/>
            <a:ext cx="898670" cy="246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Google Shape;160;p27" descr="Google Shape;160;p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75020" y="4477734"/>
            <a:ext cx="1498076" cy="54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Google Shape;161;p27" descr="Google Shape;161;p2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51225" y="4600750"/>
            <a:ext cx="795724" cy="344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oogle Shape;162;p27" descr="Google Shape;162;p2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5225" y="267124"/>
            <a:ext cx="555180" cy="55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Number"/>
          <p:cNvSpPr txBox="1"/>
          <p:nvPr>
            <p:ph type="sldNum" sz="quarter" idx="2"/>
          </p:nvPr>
        </p:nvSpPr>
        <p:spPr>
          <a:xfrm>
            <a:off x="4494870" y="4924474"/>
            <a:ext cx="149685" cy="127001"/>
          </a:xfrm>
          <a:prstGeom prst="rect">
            <a:avLst/>
          </a:prstGeom>
        </p:spPr>
        <p:txBody>
          <a:bodyPr lIns="19050" tIns="19050" rIns="19050" bIns="19050" anchor="b">
            <a:spAutoFit/>
          </a:bodyPr>
          <a:lstStyle>
            <a:lvl1pPr algn="ctr">
              <a:defRPr sz="7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6_1">
    <p:bg>
      <p:bgPr>
        <a:solidFill>
          <a:srgbClr val="0119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 Text"/>
          <p:cNvSpPr txBox="1"/>
          <p:nvPr>
            <p:ph type="title"/>
          </p:nvPr>
        </p:nvSpPr>
        <p:spPr>
          <a:xfrm>
            <a:off x="311699" y="713350"/>
            <a:ext cx="8520602" cy="622201"/>
          </a:xfrm>
          <a:prstGeom prst="rect">
            <a:avLst/>
          </a:prstGeom>
        </p:spPr>
        <p:txBody>
          <a:bodyPr anchor="ctr"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4" name="Body Level One…"/>
          <p:cNvSpPr txBox="1"/>
          <p:nvPr>
            <p:ph type="body" sz="quarter" idx="1"/>
          </p:nvPr>
        </p:nvSpPr>
        <p:spPr>
          <a:xfrm>
            <a:off x="311699" y="1909074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Text"/>
          <p:cNvSpPr txBox="1"/>
          <p:nvPr>
            <p:ph type="title"/>
          </p:nvPr>
        </p:nvSpPr>
        <p:spPr>
          <a:xfrm>
            <a:off x="311698" y="445025"/>
            <a:ext cx="8520602" cy="572701"/>
          </a:xfrm>
          <a:prstGeom prst="rect">
            <a:avLst/>
          </a:prstGeom>
        </p:spPr>
        <p:txBody>
          <a:bodyPr lIns="91399" tIns="91399" rIns="91399" bIns="91399"/>
          <a:lstStyle/>
          <a:p>
            <a:pPr/>
            <a:r>
              <a:t>Title Text</a:t>
            </a:r>
          </a:p>
        </p:txBody>
      </p:sp>
      <p:sp>
        <p:nvSpPr>
          <p:cNvPr id="293" name="Slide Number"/>
          <p:cNvSpPr txBox="1"/>
          <p:nvPr>
            <p:ph type="sldNum" sz="quarter" idx="2"/>
          </p:nvPr>
        </p:nvSpPr>
        <p:spPr>
          <a:xfrm>
            <a:off x="8698634" y="4747330"/>
            <a:ext cx="322638" cy="306062"/>
          </a:xfrm>
          <a:prstGeom prst="rect">
            <a:avLst/>
          </a:prstGeom>
        </p:spPr>
        <p:txBody>
          <a:bodyPr lIns="91399" tIns="91399" rIns="91399" bIns="91399"/>
          <a:lstStyle>
            <a:lvl1pPr>
              <a:lnSpc>
                <a:spcPct val="80000"/>
              </a:lnSpc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452437" y="1845316"/>
            <a:ext cx="8239202" cy="1452901"/>
          </a:xfrm>
          <a:prstGeom prst="rect">
            <a:avLst/>
          </a:prstGeom>
        </p:spPr>
        <p:txBody>
          <a:bodyPr lIns="19050" tIns="19050" rIns="19050" bIns="19050" anchor="ctr"/>
          <a:lstStyle>
            <a:lvl1pPr marL="228600" indent="0" algn="ctr">
              <a:lnSpc>
                <a:spcPct val="80000"/>
              </a:lnSpc>
              <a:buClrTx/>
              <a:buSzTx/>
              <a:buFontTx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indent="457200" algn="ctr">
              <a:lnSpc>
                <a:spcPct val="80000"/>
              </a:lnSpc>
              <a:buClrTx/>
              <a:buSzTx/>
              <a:buFontTx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228600" indent="914400" algn="ctr">
              <a:lnSpc>
                <a:spcPct val="80000"/>
              </a:lnSpc>
              <a:buClrTx/>
              <a:buSzTx/>
              <a:buFontTx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indent="1371600" algn="ctr">
              <a:lnSpc>
                <a:spcPct val="80000"/>
              </a:lnSpc>
              <a:buClrTx/>
              <a:buSzTx/>
              <a:buFontTx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" indent="1828800" algn="ctr">
              <a:lnSpc>
                <a:spcPct val="80000"/>
              </a:lnSpc>
              <a:buClrTx/>
              <a:buSzTx/>
              <a:buFontTx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4" name="Google Shape;24;p4" descr="Google Shape;24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7842" y="156548"/>
            <a:ext cx="1900239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oogle Shape;25;p4" descr="Google Shape;25;p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305" y="292581"/>
            <a:ext cx="1900240" cy="49469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4494883" y="4914264"/>
            <a:ext cx="149658" cy="137212"/>
          </a:xfrm>
          <a:prstGeom prst="rect">
            <a:avLst/>
          </a:prstGeom>
        </p:spPr>
        <p:txBody>
          <a:bodyPr lIns="19050" tIns="19050" rIns="19050" bIns="19050" anchor="b">
            <a:spAutoFit/>
          </a:bodyPr>
          <a:lstStyle>
            <a:lvl1pPr algn="ctr"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Text"/>
          <p:cNvSpPr txBox="1"/>
          <p:nvPr>
            <p:ph type="title"/>
          </p:nvPr>
        </p:nvSpPr>
        <p:spPr>
          <a:xfrm>
            <a:off x="311708" y="713350"/>
            <a:ext cx="8520601" cy="2052600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1" name="Body Level One…"/>
          <p:cNvSpPr txBox="1"/>
          <p:nvPr>
            <p:ph type="body" sz="quarter" idx="1"/>
          </p:nvPr>
        </p:nvSpPr>
        <p:spPr>
          <a:xfrm>
            <a:off x="311699" y="2802900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2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2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2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2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2" name="Google Shape;181;p32" descr="Google Shape;181;p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2549" y="4627772"/>
            <a:ext cx="898901" cy="246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Google Shape;182;p32" descr="Google Shape;182;p3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2123737" y="-2113663"/>
            <a:ext cx="8517502" cy="5324128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Body Level One…"/>
          <p:cNvSpPr txBox="1"/>
          <p:nvPr>
            <p:ph type="body" sz="half" idx="1"/>
          </p:nvPr>
        </p:nvSpPr>
        <p:spPr>
          <a:xfrm>
            <a:off x="452437" y="1845316"/>
            <a:ext cx="8239202" cy="1452901"/>
          </a:xfrm>
          <a:prstGeom prst="rect">
            <a:avLst/>
          </a:prstGeom>
        </p:spPr>
        <p:txBody>
          <a:bodyPr lIns="19050" tIns="19050" rIns="19050" bIns="19050" anchor="ctr"/>
          <a:lstStyle>
            <a:lvl1pPr marL="228600" indent="0" algn="ctr">
              <a:lnSpc>
                <a:spcPct val="80000"/>
              </a:lnSpc>
              <a:buClrTx/>
              <a:buSzTx/>
              <a:buFontTx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indent="457200" algn="ctr">
              <a:lnSpc>
                <a:spcPct val="80000"/>
              </a:lnSpc>
              <a:buClrTx/>
              <a:buSzTx/>
              <a:buFontTx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228600" indent="914400" algn="ctr">
              <a:lnSpc>
                <a:spcPct val="80000"/>
              </a:lnSpc>
              <a:buClrTx/>
              <a:buSzTx/>
              <a:buFontTx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indent="1371600" algn="ctr">
              <a:lnSpc>
                <a:spcPct val="80000"/>
              </a:lnSpc>
              <a:buClrTx/>
              <a:buSzTx/>
              <a:buFontTx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" indent="1828800" algn="ctr">
              <a:lnSpc>
                <a:spcPct val="80000"/>
              </a:lnSpc>
              <a:buClrTx/>
              <a:buSzTx/>
              <a:buFontTx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20" name="Google Shape;192;p34" descr="Google Shape;192;p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7842" y="156548"/>
            <a:ext cx="1900239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Google Shape;193;p34" descr="Google Shape;193;p3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305" y="292581"/>
            <a:ext cx="1900240" cy="49469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lide Number"/>
          <p:cNvSpPr txBox="1"/>
          <p:nvPr>
            <p:ph type="sldNum" sz="quarter" idx="2"/>
          </p:nvPr>
        </p:nvSpPr>
        <p:spPr>
          <a:xfrm>
            <a:off x="4494883" y="4914264"/>
            <a:ext cx="149658" cy="137212"/>
          </a:xfrm>
          <a:prstGeom prst="rect">
            <a:avLst/>
          </a:prstGeom>
        </p:spPr>
        <p:txBody>
          <a:bodyPr lIns="19050" tIns="19050" rIns="19050" bIns="19050" anchor="b">
            <a:spAutoFit/>
          </a:bodyPr>
          <a:lstStyle>
            <a:lvl1pPr algn="ctr"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19050" tIns="19050" rIns="19050" bIns="19050"/>
          <a:lstStyle>
            <a:lvl1pPr>
              <a:lnSpc>
                <a:spcPct val="80000"/>
              </a:lnSpc>
              <a:defRPr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0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19050" tIns="19050" rIns="19050" bIns="19050"/>
          <a:lstStyle>
            <a:lvl1pPr indent="-368300">
              <a:lnSpc>
                <a:spcPct val="90000"/>
              </a:lnSpc>
              <a:spcBef>
                <a:spcPts val="1700"/>
              </a:spcBef>
              <a:buChar char="•"/>
            </a:lvl1pPr>
            <a:lvl2pPr marL="1019628" indent="-473528">
              <a:lnSpc>
                <a:spcPct val="90000"/>
              </a:lnSpc>
              <a:spcBef>
                <a:spcPts val="1700"/>
              </a:spcBef>
              <a:buChar char="•"/>
            </a:lvl2pPr>
            <a:lvl3pPr marL="1476828" indent="-473528">
              <a:lnSpc>
                <a:spcPct val="90000"/>
              </a:lnSpc>
              <a:spcBef>
                <a:spcPts val="1700"/>
              </a:spcBef>
              <a:buChar char="•"/>
            </a:lvl3pPr>
            <a:lvl4pPr marL="1934028" indent="-473528">
              <a:lnSpc>
                <a:spcPct val="90000"/>
              </a:lnSpc>
              <a:spcBef>
                <a:spcPts val="1700"/>
              </a:spcBef>
              <a:buChar char="•"/>
            </a:lvl4pPr>
            <a:lvl5pPr marL="2391228" indent="-473528">
              <a:lnSpc>
                <a:spcPct val="90000"/>
              </a:lnSpc>
              <a:spcBef>
                <a:spcPts val="1700"/>
              </a:spcBef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1" name="Slide Number"/>
          <p:cNvSpPr txBox="1"/>
          <p:nvPr>
            <p:ph type="sldNum" sz="quarter" idx="2"/>
          </p:nvPr>
        </p:nvSpPr>
        <p:spPr>
          <a:xfrm>
            <a:off x="8671979" y="4672106"/>
            <a:ext cx="149658" cy="137211"/>
          </a:xfrm>
          <a:prstGeom prst="rect">
            <a:avLst/>
          </a:prstGeom>
        </p:spPr>
        <p:txBody>
          <a:bodyPr lIns="19050" tIns="19050" rIns="19050" bIns="19050" anchor="b">
            <a:spAutoFit/>
          </a:bodyPr>
          <a:lstStyle>
            <a:lvl1pPr algn="ctr"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200;p36" descr="Google Shape;200;p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2199521" y="1289174"/>
            <a:ext cx="8517502" cy="532412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Google Shape;201;p36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009568">
              <a:alpha val="2039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1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Google Shape;204;p36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3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46" name="Google Shape;206;p36"/>
          <p:cNvGrpSpPr/>
          <p:nvPr/>
        </p:nvGrpSpPr>
        <p:grpSpPr>
          <a:xfrm>
            <a:off x="308800" y="4613373"/>
            <a:ext cx="1537392" cy="318827"/>
            <a:chOff x="0" y="0"/>
            <a:chExt cx="1537391" cy="318826"/>
          </a:xfrm>
        </p:grpSpPr>
        <p:pic>
          <p:nvPicPr>
            <p:cNvPr id="344" name="Google Shape;207;p36" descr="Google Shape;207;p3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7167" y="0"/>
              <a:ext cx="790225" cy="31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" name="Google Shape;208;p36" descr="Google Shape;208;p3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5727"/>
              <a:ext cx="571902" cy="157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1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19050" tIns="19050" rIns="19050" bIns="19050"/>
          <a:lstStyle>
            <a:lvl1pPr>
              <a:lnSpc>
                <a:spcPct val="8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19050" tIns="19050" rIns="19050" bIns="19050"/>
          <a:lstStyle>
            <a:lvl1pPr indent="-368300">
              <a:lnSpc>
                <a:spcPct val="90000"/>
              </a:lnSpc>
              <a:spcBef>
                <a:spcPts val="1700"/>
              </a:spcBef>
              <a:buChar char="•"/>
            </a:lvl1pPr>
            <a:lvl2pPr marL="1019628" indent="-473528">
              <a:lnSpc>
                <a:spcPct val="90000"/>
              </a:lnSpc>
              <a:spcBef>
                <a:spcPts val="1700"/>
              </a:spcBef>
              <a:buChar char="•"/>
            </a:lvl2pPr>
            <a:lvl3pPr marL="1476828" indent="-473528">
              <a:lnSpc>
                <a:spcPct val="90000"/>
              </a:lnSpc>
              <a:spcBef>
                <a:spcPts val="1700"/>
              </a:spcBef>
              <a:buChar char="•"/>
            </a:lvl3pPr>
            <a:lvl4pPr marL="1934028" indent="-473528">
              <a:lnSpc>
                <a:spcPct val="90000"/>
              </a:lnSpc>
              <a:spcBef>
                <a:spcPts val="1700"/>
              </a:spcBef>
              <a:buChar char="•"/>
            </a:lvl4pPr>
            <a:lvl5pPr marL="2391228" indent="-473528">
              <a:lnSpc>
                <a:spcPct val="90000"/>
              </a:lnSpc>
              <a:spcBef>
                <a:spcPts val="1700"/>
              </a:spcBef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8671979" y="4672106"/>
            <a:ext cx="149658" cy="137211"/>
          </a:xfrm>
          <a:prstGeom prst="rect">
            <a:avLst/>
          </a:prstGeom>
        </p:spPr>
        <p:txBody>
          <a:bodyPr lIns="19050" tIns="19050" rIns="19050" bIns="19050" anchor="b">
            <a:spAutoFit/>
          </a:bodyPr>
          <a:lstStyle>
            <a:lvl1pPr algn="ctr"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93" name="Google Shape;237;p42" descr="Google Shape;237;p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5224" y="4613373"/>
            <a:ext cx="790225" cy="318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Google Shape;238;p42" descr="Google Shape;238;p4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850" y="4703624"/>
            <a:ext cx="632662" cy="173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itle Text"/>
          <p:cNvSpPr txBox="1"/>
          <p:nvPr>
            <p:ph type="title"/>
          </p:nvPr>
        </p:nvSpPr>
        <p:spPr>
          <a:xfrm>
            <a:off x="311708" y="323275"/>
            <a:ext cx="8520601" cy="2052600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9" name="Body Level One…"/>
          <p:cNvSpPr txBox="1"/>
          <p:nvPr>
            <p:ph type="body" sz="quarter" idx="1"/>
          </p:nvPr>
        </p:nvSpPr>
        <p:spPr>
          <a:xfrm>
            <a:off x="311699" y="24128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2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2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2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2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0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8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5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6" name="Google Shape;264;p47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5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277;p4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4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5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6" name="Google Shape;280;p4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4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60" name="Google Shape;282;p49"/>
          <p:cNvGrpSpPr/>
          <p:nvPr/>
        </p:nvGrpSpPr>
        <p:grpSpPr>
          <a:xfrm>
            <a:off x="308800" y="4613373"/>
            <a:ext cx="1537392" cy="318827"/>
            <a:chOff x="0" y="0"/>
            <a:chExt cx="1537391" cy="318826"/>
          </a:xfrm>
        </p:grpSpPr>
        <p:pic>
          <p:nvPicPr>
            <p:cNvPr id="458" name="Google Shape;283;p49" descr="Google Shape;283;p4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7167" y="0"/>
              <a:ext cx="790225" cy="31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" name="Google Shape;284;p49" descr="Google Shape;284;p4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5727"/>
              <a:ext cx="571902" cy="157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>
                <a:solidFill>
                  <a:srgbClr val="01192D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468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7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8" name="Slide Number"/>
          <p:cNvSpPr txBox="1"/>
          <p:nvPr>
            <p:ph type="sldNum" sz="quarter" idx="2"/>
          </p:nvPr>
        </p:nvSpPr>
        <p:spPr>
          <a:xfrm>
            <a:off x="8698471" y="4706961"/>
            <a:ext cx="322688" cy="306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32;p6" descr="Google Shape;32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2199521" y="1289174"/>
            <a:ext cx="8517502" cy="532412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Google Shape;33;p6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009568">
              <a:alpha val="2039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Google Shape;36;p6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60" name="Google Shape;38;p6"/>
          <p:cNvGrpSpPr/>
          <p:nvPr/>
        </p:nvGrpSpPr>
        <p:grpSpPr>
          <a:xfrm>
            <a:off x="308800" y="4613373"/>
            <a:ext cx="1537392" cy="318827"/>
            <a:chOff x="0" y="0"/>
            <a:chExt cx="1537391" cy="318826"/>
          </a:xfrm>
        </p:grpSpPr>
        <p:pic>
          <p:nvPicPr>
            <p:cNvPr id="58" name="Google Shape;39;p6" descr="Google Shape;39;p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7167" y="0"/>
              <a:ext cx="790225" cy="31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Google Shape;40;p6" descr="Google Shape;40;p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5727"/>
              <a:ext cx="571902" cy="157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itle Text"/>
          <p:cNvSpPr txBox="1"/>
          <p:nvPr>
            <p:ph type="title"/>
          </p:nvPr>
        </p:nvSpPr>
        <p:spPr>
          <a:xfrm>
            <a:off x="311708" y="713350"/>
            <a:ext cx="8520601" cy="2052600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6" name="Body Level One…"/>
          <p:cNvSpPr txBox="1"/>
          <p:nvPr>
            <p:ph type="body" sz="quarter" idx="1"/>
          </p:nvPr>
        </p:nvSpPr>
        <p:spPr>
          <a:xfrm>
            <a:off x="311699" y="2802900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2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2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2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2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87" name="Google Shape;299;p52" descr="Google Shape;299;p5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6274" y="334349"/>
            <a:ext cx="1576026" cy="63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Google Shape;301;p52" descr="Google Shape;301;p5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2549" y="4627772"/>
            <a:ext cx="898901" cy="246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Google Shape;302;p52" descr="Google Shape;302;p5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-2123737" y="-2113663"/>
            <a:ext cx="8517502" cy="5324128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8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Slide Number"/>
          <p:cNvSpPr txBox="1"/>
          <p:nvPr>
            <p:ph type="sldNum" sz="quarter" idx="2"/>
          </p:nvPr>
        </p:nvSpPr>
        <p:spPr>
          <a:xfrm>
            <a:off x="8698471" y="4706961"/>
            <a:ext cx="322688" cy="306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07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8" name="Slide Number"/>
          <p:cNvSpPr txBox="1"/>
          <p:nvPr>
            <p:ph type="sldNum" sz="quarter" idx="2"/>
          </p:nvPr>
        </p:nvSpPr>
        <p:spPr>
          <a:xfrm>
            <a:off x="8698471" y="4706961"/>
            <a:ext cx="322688" cy="306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2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Body Level One…"/>
          <p:cNvSpPr txBox="1"/>
          <p:nvPr>
            <p:ph type="body" sz="quarter" idx="1"/>
          </p:nvPr>
        </p:nvSpPr>
        <p:spPr>
          <a:xfrm>
            <a:off x="452437" y="889860"/>
            <a:ext cx="3667202" cy="350401"/>
          </a:xfrm>
          <a:prstGeom prst="rect">
            <a:avLst/>
          </a:prstGeom>
        </p:spPr>
        <p:txBody>
          <a:bodyPr lIns="17149" tIns="17149" rIns="17149" bIns="17149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2000"/>
            </a:lvl1pPr>
            <a:lvl2pPr marL="1752600" indent="-1117600">
              <a:lnSpc>
                <a:spcPct val="100000"/>
              </a:lnSpc>
              <a:buClrTx/>
              <a:buSzPts val="2000"/>
              <a:buFontTx/>
              <a:defRPr sz="2000"/>
            </a:lvl2pPr>
            <a:lvl3pPr marL="2209800" indent="-1117600">
              <a:lnSpc>
                <a:spcPct val="100000"/>
              </a:lnSpc>
              <a:buClrTx/>
              <a:buSzPts val="2000"/>
              <a:buFontTx/>
              <a:defRPr sz="2000"/>
            </a:lvl3pPr>
            <a:lvl4pPr marL="2667000" indent="-1117600">
              <a:lnSpc>
                <a:spcPct val="100000"/>
              </a:lnSpc>
              <a:buClrTx/>
              <a:buSzPts val="2000"/>
              <a:buFontTx/>
              <a:defRPr sz="2000"/>
            </a:lvl4pPr>
            <a:lvl5pPr marL="3124200" indent="-1117600">
              <a:lnSpc>
                <a:spcPct val="100000"/>
              </a:lnSpc>
              <a:buClrTx/>
              <a:buSzPts val="2000"/>
              <a:buFontTx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6" name="Google Shape;314;p55"/>
          <p:cNvSpPr txBox="1"/>
          <p:nvPr>
            <p:ph type="body" sz="half" idx="21"/>
          </p:nvPr>
        </p:nvSpPr>
        <p:spPr>
          <a:xfrm>
            <a:off x="452437" y="1593189"/>
            <a:ext cx="3667202" cy="3096300"/>
          </a:xfrm>
          <a:prstGeom prst="rect">
            <a:avLst/>
          </a:prstGeom>
        </p:spPr>
        <p:txBody>
          <a:bodyPr lIns="19050" tIns="19050" rIns="19050" bIns="19050"/>
          <a:lstStyle/>
          <a:p>
            <a:pPr indent="-279400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SzPts val="500"/>
              <a:defRPr sz="500"/>
            </a:pPr>
          </a:p>
        </p:txBody>
      </p:sp>
      <p:sp>
        <p:nvSpPr>
          <p:cNvPr id="517" name="Google Shape;315;p55"/>
          <p:cNvSpPr/>
          <p:nvPr>
            <p:ph type="pic" idx="22"/>
          </p:nvPr>
        </p:nvSpPr>
        <p:spPr>
          <a:xfrm>
            <a:off x="4572000" y="-152726"/>
            <a:ext cx="4093801" cy="5458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18" name="Title Text"/>
          <p:cNvSpPr txBox="1"/>
          <p:nvPr>
            <p:ph type="title"/>
          </p:nvPr>
        </p:nvSpPr>
        <p:spPr>
          <a:xfrm>
            <a:off x="452437" y="404813"/>
            <a:ext cx="3667202" cy="538201"/>
          </a:xfrm>
          <a:prstGeom prst="rect">
            <a:avLst/>
          </a:prstGeom>
        </p:spPr>
        <p:txBody>
          <a:bodyPr lIns="19050" tIns="19050" rIns="19050" bIns="19050"/>
          <a:lstStyle>
            <a:lvl1pPr>
              <a:lnSpc>
                <a:spcPct val="80000"/>
              </a:lnSpc>
              <a:defRPr sz="500">
                <a:solidFill>
                  <a:srgbClr val="01192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9" name="Slide Number"/>
          <p:cNvSpPr txBox="1"/>
          <p:nvPr>
            <p:ph type="sldNum" sz="quarter" idx="2"/>
          </p:nvPr>
        </p:nvSpPr>
        <p:spPr>
          <a:xfrm>
            <a:off x="4494883" y="4914264"/>
            <a:ext cx="149658" cy="137212"/>
          </a:xfrm>
          <a:prstGeom prst="rect">
            <a:avLst/>
          </a:prstGeom>
        </p:spPr>
        <p:txBody>
          <a:bodyPr lIns="19050" tIns="19050" rIns="19050" bIns="19050" anchor="b">
            <a:spAutoFit/>
          </a:bodyPr>
          <a:lstStyle>
            <a:lvl1pPr algn="ctr"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itle Text"/>
          <p:cNvSpPr txBox="1"/>
          <p:nvPr>
            <p:ph type="title"/>
          </p:nvPr>
        </p:nvSpPr>
        <p:spPr>
          <a:xfrm>
            <a:off x="452437" y="404813"/>
            <a:ext cx="8239202" cy="537301"/>
          </a:xfrm>
          <a:prstGeom prst="rect">
            <a:avLst/>
          </a:prstGeom>
        </p:spPr>
        <p:txBody>
          <a:bodyPr lIns="19050" tIns="19050" rIns="19050" bIns="19050"/>
          <a:lstStyle>
            <a:lvl1pPr>
              <a:lnSpc>
                <a:spcPct val="80000"/>
              </a:lnSpc>
              <a:defRPr sz="500">
                <a:solidFill>
                  <a:srgbClr val="009A6A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7" name="Body Level One…"/>
          <p:cNvSpPr txBox="1"/>
          <p:nvPr>
            <p:ph type="body" sz="quarter" idx="1"/>
          </p:nvPr>
        </p:nvSpPr>
        <p:spPr>
          <a:xfrm>
            <a:off x="452437" y="889860"/>
            <a:ext cx="8239202" cy="350401"/>
          </a:xfrm>
          <a:prstGeom prst="rect">
            <a:avLst/>
          </a:prstGeom>
        </p:spPr>
        <p:txBody>
          <a:bodyPr lIns="17149" tIns="17149" rIns="17149" bIns="17149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2000">
                <a:solidFill>
                  <a:srgbClr val="009A6A"/>
                </a:solidFill>
              </a:defRPr>
            </a:lvl1pPr>
            <a:lvl2pPr marL="1752600" indent="-1117600">
              <a:lnSpc>
                <a:spcPct val="100000"/>
              </a:lnSpc>
              <a:buClrTx/>
              <a:buSzPts val="2000"/>
              <a:buFontTx/>
              <a:defRPr sz="2000">
                <a:solidFill>
                  <a:srgbClr val="009A6A"/>
                </a:solidFill>
              </a:defRPr>
            </a:lvl2pPr>
            <a:lvl3pPr marL="2209800" indent="-1117600">
              <a:lnSpc>
                <a:spcPct val="100000"/>
              </a:lnSpc>
              <a:buClrTx/>
              <a:buSzPts val="2000"/>
              <a:buFontTx/>
              <a:defRPr sz="2000">
                <a:solidFill>
                  <a:srgbClr val="009A6A"/>
                </a:solidFill>
              </a:defRPr>
            </a:lvl3pPr>
            <a:lvl4pPr marL="2667000" indent="-1117600">
              <a:lnSpc>
                <a:spcPct val="100000"/>
              </a:lnSpc>
              <a:buClrTx/>
              <a:buSzPts val="2000"/>
              <a:buFontTx/>
              <a:defRPr sz="2000">
                <a:solidFill>
                  <a:srgbClr val="009A6A"/>
                </a:solidFill>
              </a:defRPr>
            </a:lvl4pPr>
            <a:lvl5pPr marL="3124200" indent="-1117600">
              <a:lnSpc>
                <a:spcPct val="100000"/>
              </a:lnSpc>
              <a:buClrTx/>
              <a:buSzPts val="2000"/>
              <a:buFontTx/>
              <a:defRPr sz="2000">
                <a:solidFill>
                  <a:srgbClr val="009A6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8" name="Google Shape;321;p56"/>
          <p:cNvSpPr txBox="1"/>
          <p:nvPr>
            <p:ph type="body" idx="21"/>
          </p:nvPr>
        </p:nvSpPr>
        <p:spPr>
          <a:xfrm>
            <a:off x="452437" y="1593189"/>
            <a:ext cx="8239202" cy="3096000"/>
          </a:xfrm>
          <a:prstGeom prst="rect">
            <a:avLst/>
          </a:prstGeom>
        </p:spPr>
        <p:txBody>
          <a:bodyPr lIns="19050" tIns="19050" rIns="19050" bIns="19050"/>
          <a:lstStyle/>
          <a:p>
            <a:pPr indent="-279400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SzPts val="500"/>
              <a:defRPr sz="500"/>
            </a:pPr>
          </a:p>
        </p:txBody>
      </p:sp>
      <p:sp>
        <p:nvSpPr>
          <p:cNvPr id="529" name="Slide Number"/>
          <p:cNvSpPr txBox="1"/>
          <p:nvPr>
            <p:ph type="sldNum" sz="quarter" idx="2"/>
          </p:nvPr>
        </p:nvSpPr>
        <p:spPr>
          <a:xfrm>
            <a:off x="4494883" y="4914264"/>
            <a:ext cx="149658" cy="137212"/>
          </a:xfrm>
          <a:prstGeom prst="rect">
            <a:avLst/>
          </a:prstGeom>
        </p:spPr>
        <p:txBody>
          <a:bodyPr lIns="19050" tIns="19050" rIns="19050" bIns="19050" anchor="b">
            <a:spAutoFit/>
          </a:bodyPr>
          <a:lstStyle>
            <a:lvl1pPr algn="ctr"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6">
    <p:bg>
      <p:bgPr>
        <a:solidFill>
          <a:srgbClr val="0119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324;p57" descr="Google Shape;324;p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3149538" y="-2495475"/>
            <a:ext cx="9731501" cy="6082976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Title Text"/>
          <p:cNvSpPr txBox="1"/>
          <p:nvPr>
            <p:ph type="title"/>
          </p:nvPr>
        </p:nvSpPr>
        <p:spPr>
          <a:xfrm>
            <a:off x="311708" y="713350"/>
            <a:ext cx="8520601" cy="2052600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8" name="Body Level One…"/>
          <p:cNvSpPr txBox="1"/>
          <p:nvPr>
            <p:ph type="body" sz="quarter" idx="1"/>
          </p:nvPr>
        </p:nvSpPr>
        <p:spPr>
          <a:xfrm>
            <a:off x="311699" y="2802900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39" name="Google Shape;327;p57" descr="Google Shape;327;p5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030" y="4627774"/>
            <a:ext cx="898670" cy="246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Google Shape;328;p57" descr="Google Shape;328;p5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75020" y="4477734"/>
            <a:ext cx="1498076" cy="54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Google Shape;329;p57" descr="Google Shape;329;p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51225" y="4600750"/>
            <a:ext cx="795724" cy="344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Google Shape;330;p57" descr="Google Shape;330;p5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5225" y="267124"/>
            <a:ext cx="555180" cy="556002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6_1">
    <p:bg>
      <p:bgPr>
        <a:solidFill>
          <a:srgbClr val="0119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itle Text"/>
          <p:cNvSpPr txBox="1"/>
          <p:nvPr>
            <p:ph type="title"/>
          </p:nvPr>
        </p:nvSpPr>
        <p:spPr>
          <a:xfrm>
            <a:off x="311699" y="713350"/>
            <a:ext cx="8520602" cy="622201"/>
          </a:xfrm>
          <a:prstGeom prst="rect">
            <a:avLst/>
          </a:prstGeom>
        </p:spPr>
        <p:txBody>
          <a:bodyPr anchor="ctr"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1" name="Body Level One…"/>
          <p:cNvSpPr txBox="1"/>
          <p:nvPr>
            <p:ph type="body" sz="quarter" idx="1"/>
          </p:nvPr>
        </p:nvSpPr>
        <p:spPr>
          <a:xfrm>
            <a:off x="311699" y="1909074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2" name="Slide Number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</p:spPr>
        <p:txBody>
          <a:bodyPr anchor="t"/>
          <a:lstStyle>
            <a:lvl1pPr>
              <a:defRPr sz="13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lide Number"/>
          <p:cNvSpPr txBox="1"/>
          <p:nvPr>
            <p:ph type="sldNum" sz="quarter" idx="2"/>
          </p:nvPr>
        </p:nvSpPr>
        <p:spPr>
          <a:xfrm>
            <a:off x="4494870" y="4924474"/>
            <a:ext cx="149685" cy="127001"/>
          </a:xfrm>
          <a:prstGeom prst="rect">
            <a:avLst/>
          </a:prstGeom>
        </p:spPr>
        <p:txBody>
          <a:bodyPr lIns="19050" tIns="19050" rIns="19050" bIns="19050" anchor="b">
            <a:spAutoFit/>
          </a:bodyPr>
          <a:lstStyle>
            <a:lvl1pPr algn="ctr">
              <a:defRPr sz="7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70" name="Google Shape;43;p7"/>
          <p:cNvGrpSpPr/>
          <p:nvPr/>
        </p:nvGrpSpPr>
        <p:grpSpPr>
          <a:xfrm>
            <a:off x="308800" y="4613373"/>
            <a:ext cx="1537392" cy="318827"/>
            <a:chOff x="0" y="0"/>
            <a:chExt cx="1537391" cy="318826"/>
          </a:xfrm>
        </p:grpSpPr>
        <p:pic>
          <p:nvPicPr>
            <p:cNvPr id="68" name="Google Shape;44;p7" descr="Google Shape;44;p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7167" y="0"/>
              <a:ext cx="790225" cy="31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Google Shape;45;p7" descr="Google Shape;45;p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5727"/>
              <a:ext cx="571902" cy="157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82" name="Google Shape;50;p8"/>
          <p:cNvGrpSpPr/>
          <p:nvPr/>
        </p:nvGrpSpPr>
        <p:grpSpPr>
          <a:xfrm>
            <a:off x="308800" y="4613373"/>
            <a:ext cx="1537392" cy="318827"/>
            <a:chOff x="0" y="0"/>
            <a:chExt cx="1537391" cy="318826"/>
          </a:xfrm>
        </p:grpSpPr>
        <p:pic>
          <p:nvPicPr>
            <p:cNvPr id="80" name="Google Shape;51;p8" descr="Google Shape;51;p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7167" y="0"/>
              <a:ext cx="790225" cy="31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Google Shape;52;p8" descr="Google Shape;52;p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5727"/>
              <a:ext cx="571902" cy="157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2.xml"/><Relationship Id="rId56" Type="http://schemas.openxmlformats.org/officeDocument/2006/relationships/slideLayout" Target="../slideLayouts/slideLayout53.xml"/><Relationship Id="rId57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5.xml"/><Relationship Id="rId59" Type="http://schemas.openxmlformats.org/officeDocument/2006/relationships/slideLayout" Target="../slideLayouts/slideLayout56.xml"/><Relationship Id="rId60" Type="http://schemas.openxmlformats.org/officeDocument/2006/relationships/slideLayout" Target="../slideLayouts/slideLayout5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8698471" y="4747361"/>
            <a:ext cx="322688" cy="306112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9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" name="Google Shape;19;p3"/>
          <p:cNvGrpSpPr/>
          <p:nvPr/>
        </p:nvGrpSpPr>
        <p:grpSpPr>
          <a:xfrm>
            <a:off x="308800" y="4613373"/>
            <a:ext cx="1537392" cy="318827"/>
            <a:chOff x="0" y="0"/>
            <a:chExt cx="1537391" cy="318826"/>
          </a:xfrm>
        </p:grpSpPr>
        <p:pic>
          <p:nvPicPr>
            <p:cNvPr id="4" name="Google Shape;20;p3" descr="Google Shape;20;p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7167" y="0"/>
              <a:ext cx="790225" cy="31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Google Shape;21;p3" descr="Google Shape;21;p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5727"/>
              <a:ext cx="571902" cy="157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695" r:id="rId50"/>
    <p:sldLayoutId id="2147483696" r:id="rId51"/>
    <p:sldLayoutId id="2147483697" r:id="rId52"/>
    <p:sldLayoutId id="2147483698" r:id="rId53"/>
    <p:sldLayoutId id="2147483699" r:id="rId54"/>
    <p:sldLayoutId id="2147483700" r:id="rId55"/>
    <p:sldLayoutId id="2147483701" r:id="rId56"/>
    <p:sldLayoutId id="2147483702" r:id="rId57"/>
    <p:sldLayoutId id="2147483703" r:id="rId58"/>
    <p:sldLayoutId id="2147483704" r:id="rId59"/>
    <p:sldLayoutId id="2147483705" r:id="rId6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Lato"/>
          <a:ea typeface="Lato"/>
          <a:cs typeface="Lato"/>
          <a:sym typeface="Lato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Lato"/>
          <a:ea typeface="Lato"/>
          <a:cs typeface="Lato"/>
          <a:sym typeface="Lato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Lato"/>
          <a:ea typeface="Lato"/>
          <a:cs typeface="Lato"/>
          <a:sym typeface="Lato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Lato"/>
          <a:ea typeface="Lato"/>
          <a:cs typeface="Lato"/>
          <a:sym typeface="Lato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Lato"/>
          <a:ea typeface="Lato"/>
          <a:cs typeface="Lato"/>
          <a:sym typeface="Lato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Lato"/>
          <a:ea typeface="Lato"/>
          <a:cs typeface="Lato"/>
          <a:sym typeface="Lato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Lato"/>
          <a:ea typeface="Lato"/>
          <a:cs typeface="Lato"/>
          <a:sym typeface="Lato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Lato"/>
          <a:ea typeface="Lato"/>
          <a:cs typeface="Lato"/>
          <a:sym typeface="Lato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Lato"/>
          <a:ea typeface="Lato"/>
          <a:cs typeface="Lato"/>
          <a:sym typeface="Lato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3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renku.notion.site/Renku-Community-Portal-2a154d7d30b24ab8a5968c60c2592d87" TargetMode="External"/><Relationship Id="rId3" Type="http://schemas.openxmlformats.org/officeDocument/2006/relationships/image" Target="../media/image4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hello@renku.io" TargetMode="External"/><Relationship Id="rId3" Type="http://schemas.openxmlformats.org/officeDocument/2006/relationships/hyperlink" Target="https://renku.notion.site/Documentation-db396cfc9a664cd2b161e4c6068a5ec9" TargetMode="External"/><Relationship Id="rId4" Type="http://schemas.openxmlformats.org/officeDocument/2006/relationships/hyperlink" Target="https://renku.notion.site/Renku-Community-Portal-2a154d7d30b24ab8a5968c60c2592d87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7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7.png"/><Relationship Id="rId4" Type="http://schemas.openxmlformats.org/officeDocument/2006/relationships/image" Target="../media/image4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1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png"/><Relationship Id="rId3" Type="http://schemas.openxmlformats.org/officeDocument/2006/relationships/image" Target="../media/image38.png"/><Relationship Id="rId4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342;p60"/>
          <p:cNvSpPr txBox="1"/>
          <p:nvPr>
            <p:ph type="title"/>
          </p:nvPr>
        </p:nvSpPr>
        <p:spPr>
          <a:xfrm>
            <a:off x="311707" y="713350"/>
            <a:ext cx="8520602" cy="2052599"/>
          </a:xfrm>
          <a:prstGeom prst="rect">
            <a:avLst/>
          </a:prstGeom>
        </p:spPr>
        <p:txBody>
          <a:bodyPr/>
          <a:lstStyle/>
          <a:p>
            <a:pPr/>
            <a:r>
              <a:t>Renku 2.0 </a:t>
            </a:r>
          </a:p>
        </p:txBody>
      </p:sp>
      <p:sp>
        <p:nvSpPr>
          <p:cNvPr id="569" name="Google Shape;343;p60"/>
          <p:cNvSpPr txBox="1"/>
          <p:nvPr>
            <p:ph type="body" sz="quarter" idx="1"/>
          </p:nvPr>
        </p:nvSpPr>
        <p:spPr>
          <a:xfrm>
            <a:off x="311699" y="2802900"/>
            <a:ext cx="8520602" cy="792601"/>
          </a:xfrm>
          <a:prstGeom prst="rect">
            <a:avLst/>
          </a:prstGeom>
        </p:spPr>
        <p:txBody>
          <a:bodyPr/>
          <a:lstStyle/>
          <a:p>
            <a:pPr marL="0" indent="0" defTabSz="448055">
              <a:defRPr sz="1078"/>
            </a:pPr>
            <a:r>
              <a:t>connecting code, data &amp; compute </a:t>
            </a:r>
          </a:p>
          <a:p>
            <a:pPr marL="0" indent="0" defTabSz="448055">
              <a:defRPr sz="1078"/>
            </a:pPr>
            <a:r>
              <a:t>for FAIR research</a:t>
            </a:r>
          </a:p>
          <a:p>
            <a:pPr marL="0" indent="0" defTabSz="448055">
              <a:defRPr sz="1078"/>
            </a:pPr>
          </a:p>
          <a:p>
            <a:pPr marL="0" indent="0" defTabSz="448055">
              <a:defRPr sz="784"/>
            </a:pPr>
            <a:r>
              <a:t>Laura Kinkead &amp; Elisabet Capón • 7 Nov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527;p69"/>
          <p:cNvSpPr txBox="1"/>
          <p:nvPr>
            <p:ph type="title"/>
          </p:nvPr>
        </p:nvSpPr>
        <p:spPr>
          <a:xfrm>
            <a:off x="311699" y="1231650"/>
            <a:ext cx="8520602" cy="622201"/>
          </a:xfrm>
          <a:prstGeom prst="rect">
            <a:avLst/>
          </a:prstGeom>
        </p:spPr>
        <p:txBody>
          <a:bodyPr/>
          <a:lstStyle>
            <a:lvl1pPr defTabSz="694944">
              <a:defRPr sz="2812"/>
            </a:lvl1pPr>
          </a:lstStyle>
          <a:p>
            <a:pPr/>
            <a:r>
              <a:t>Renku 2.0 Launch</a:t>
            </a:r>
          </a:p>
        </p:txBody>
      </p:sp>
      <p:sp>
        <p:nvSpPr>
          <p:cNvPr id="795" name="Google Shape;528;p69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6" name="Google Shape;529;p69"/>
          <p:cNvSpPr/>
          <p:nvPr/>
        </p:nvSpPr>
        <p:spPr>
          <a:xfrm>
            <a:off x="428724" y="2791674"/>
            <a:ext cx="4901702" cy="1"/>
          </a:xfrm>
          <a:prstGeom prst="line">
            <a:avLst/>
          </a:prstGeom>
          <a:ln w="114300">
            <a:solidFill>
              <a:srgbClr val="D26A98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97" name="Google Shape;530;p69"/>
          <p:cNvSpPr/>
          <p:nvPr/>
        </p:nvSpPr>
        <p:spPr>
          <a:xfrm>
            <a:off x="3408250" y="2791674"/>
            <a:ext cx="3628200" cy="1"/>
          </a:xfrm>
          <a:prstGeom prst="line">
            <a:avLst/>
          </a:prstGeom>
          <a:ln w="114300">
            <a:solidFill>
              <a:srgbClr val="D26A98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98" name="Google Shape;531;p69"/>
          <p:cNvSpPr/>
          <p:nvPr/>
        </p:nvSpPr>
        <p:spPr>
          <a:xfrm>
            <a:off x="5568200" y="2791674"/>
            <a:ext cx="3116401" cy="1"/>
          </a:xfrm>
          <a:prstGeom prst="line">
            <a:avLst/>
          </a:prstGeom>
          <a:ln w="114300">
            <a:solidFill>
              <a:srgbClr val="009A6A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99" name="Google Shape;532;p69"/>
          <p:cNvSpPr txBox="1"/>
          <p:nvPr/>
        </p:nvSpPr>
        <p:spPr>
          <a:xfrm>
            <a:off x="3408250" y="3007224"/>
            <a:ext cx="27195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800">
                <a:solidFill>
                  <a:srgbClr val="D26A98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Early Access</a:t>
            </a:r>
          </a:p>
          <a:p>
            <a:pPr>
              <a:defRPr sz="1800">
                <a:solidFill>
                  <a:srgbClr val="D26A98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Winter 2025</a:t>
            </a:r>
          </a:p>
        </p:txBody>
      </p:sp>
      <p:sp>
        <p:nvSpPr>
          <p:cNvPr id="800" name="Google Shape;533;p69"/>
          <p:cNvSpPr txBox="1"/>
          <p:nvPr/>
        </p:nvSpPr>
        <p:spPr>
          <a:xfrm>
            <a:off x="5568200" y="3007224"/>
            <a:ext cx="27195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800">
                <a:solidFill>
                  <a:srgbClr val="009A6A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Renku 2.0 Launch</a:t>
            </a:r>
          </a:p>
          <a:p>
            <a:pPr>
              <a:defRPr sz="1800">
                <a:solidFill>
                  <a:srgbClr val="009A6A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Spring 2025</a:t>
            </a:r>
          </a:p>
        </p:txBody>
      </p:sp>
      <p:sp>
        <p:nvSpPr>
          <p:cNvPr id="801" name="Google Shape;534;p69"/>
          <p:cNvSpPr txBox="1"/>
          <p:nvPr/>
        </p:nvSpPr>
        <p:spPr>
          <a:xfrm>
            <a:off x="352524" y="3007224"/>
            <a:ext cx="2719502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800">
                <a:solidFill>
                  <a:srgbClr val="D26A98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Beta Launch</a:t>
            </a:r>
          </a:p>
          <a:p>
            <a:pPr>
              <a:defRPr sz="1800">
                <a:solidFill>
                  <a:srgbClr val="D26A98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May 2024</a:t>
            </a:r>
          </a:p>
        </p:txBody>
      </p:sp>
      <p:sp>
        <p:nvSpPr>
          <p:cNvPr id="802" name="Google Shape;535;p69"/>
          <p:cNvSpPr/>
          <p:nvPr/>
        </p:nvSpPr>
        <p:spPr>
          <a:xfrm>
            <a:off x="2993175" y="2471724"/>
            <a:ext cx="1" cy="639901"/>
          </a:xfrm>
          <a:prstGeom prst="line">
            <a:avLst/>
          </a:prstGeom>
          <a:ln w="28575">
            <a:solidFill>
              <a:srgbClr val="F3F3F3"/>
            </a:solidFill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553;p71"/>
          <p:cNvSpPr txBox="1"/>
          <p:nvPr>
            <p:ph type="title"/>
          </p:nvPr>
        </p:nvSpPr>
        <p:spPr>
          <a:xfrm>
            <a:off x="265500" y="383924"/>
            <a:ext cx="4045200" cy="1017301"/>
          </a:xfrm>
          <a:prstGeom prst="rect">
            <a:avLst/>
          </a:prstGeom>
        </p:spPr>
        <p:txBody>
          <a:bodyPr/>
          <a:lstStyle>
            <a:lvl1pPr algn="l">
              <a:defRPr sz="2500"/>
            </a:lvl1pPr>
          </a:lstStyle>
          <a:p>
            <a:pPr/>
            <a:r>
              <a:t>Get more resources &amp; Support the platform</a:t>
            </a:r>
          </a:p>
        </p:txBody>
      </p:sp>
      <p:sp>
        <p:nvSpPr>
          <p:cNvPr id="805" name="Google Shape;554;p71"/>
          <p:cNvSpPr txBox="1"/>
          <p:nvPr>
            <p:ph type="body" sz="half" idx="1"/>
          </p:nvPr>
        </p:nvSpPr>
        <p:spPr>
          <a:xfrm>
            <a:off x="441899" y="1578674"/>
            <a:ext cx="3692401" cy="2838901"/>
          </a:xfrm>
          <a:prstGeom prst="rect">
            <a:avLst/>
          </a:prstGeom>
          <a:solidFill>
            <a:srgbClr val="FFFFFF">
              <a:alpha val="77270"/>
            </a:srgbClr>
          </a:solidFill>
        </p:spPr>
        <p:txBody>
          <a:bodyPr anchor="ctr"/>
          <a:lstStyle/>
          <a:p>
            <a:pPr marL="0" indent="0" algn="l" defTabSz="886968">
              <a:lnSpc>
                <a:spcPct val="92000"/>
              </a:lnSpc>
              <a:defRPr sz="1746">
                <a:solidFill>
                  <a:srgbClr val="000000"/>
                </a:solidFill>
              </a:defRPr>
            </a:pPr>
            <a:r>
              <a:t>🚀  More resources for yourself, your group, or your course via Resource Pools</a:t>
            </a:r>
          </a:p>
          <a:p>
            <a:pPr marL="0" indent="0" algn="l" defTabSz="886968">
              <a:lnSpc>
                <a:spcPct val="92000"/>
              </a:lnSpc>
              <a:defRPr sz="1746"/>
            </a:pPr>
          </a:p>
          <a:p>
            <a:pPr marL="0" indent="0" algn="l" defTabSz="886968">
              <a:lnSpc>
                <a:spcPct val="92000"/>
              </a:lnSpc>
              <a:defRPr sz="1746"/>
            </a:pPr>
            <a:r>
              <a:t>🕵️ </a:t>
            </a:r>
            <a:r>
              <a:rPr>
                <a:solidFill>
                  <a:srgbClr val="000000"/>
                </a:solidFill>
              </a:rPr>
              <a:t>Flat, transparent pricing, passing down infra rates savings</a:t>
            </a:r>
          </a:p>
          <a:p>
            <a:pPr marL="0" indent="0" algn="l" defTabSz="886968">
              <a:lnSpc>
                <a:spcPct val="92000"/>
              </a:lnSpc>
              <a:defRPr sz="1746"/>
            </a:pPr>
          </a:p>
          <a:p>
            <a:pPr marL="0" indent="0" algn="l" defTabSz="886968">
              <a:lnSpc>
                <a:spcPct val="92000"/>
              </a:lnSpc>
              <a:defRPr sz="1746"/>
            </a:pPr>
            <a:r>
              <a:t>🤝 </a:t>
            </a:r>
            <a:r>
              <a:rPr>
                <a:solidFill>
                  <a:srgbClr val="000000"/>
                </a:solidFill>
              </a:rPr>
              <a:t>Helps cost-recover and sustain the platform maintenance and development</a:t>
            </a:r>
          </a:p>
        </p:txBody>
      </p:sp>
      <p:sp>
        <p:nvSpPr>
          <p:cNvPr id="806" name="Google Shape;555;p71"/>
          <p:cNvSpPr txBox="1"/>
          <p:nvPr>
            <p:ph type="sldNum" sz="quarter" idx="2"/>
          </p:nvPr>
        </p:nvSpPr>
        <p:spPr>
          <a:xfrm>
            <a:off x="8706954" y="4747361"/>
            <a:ext cx="314205" cy="306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07" name="Google Shape;556;p71"/>
          <p:cNvGraphicFramePr/>
          <p:nvPr/>
        </p:nvGraphicFramePr>
        <p:xfrm>
          <a:off x="4940525" y="1095472"/>
          <a:ext cx="3750601" cy="10247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75300"/>
                <a:gridCol w="1875300"/>
              </a:tblGrid>
              <a:tr h="2725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Fixed infra cost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4 CHF/user/mo</a:t>
                      </a:r>
                    </a:p>
                  </a:txBody>
                  <a:tcPr marL="91425" marR="91425" marT="91425" marB="91425" anchor="t" anchorCtr="0" horzOverflow="overflow"/>
                </a:tc>
              </a:tr>
              <a:tr h="3680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Fixed platform fee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10 CHF/user/mo</a:t>
                      </a:r>
                    </a:p>
                  </a:txBody>
                  <a:tcPr marL="91425" marR="91425" marT="91425" marB="91425" anchor="t" anchorCtr="0" horzOverflow="overflow"/>
                </a:tc>
              </a:tr>
              <a:tr h="3841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Resource cost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Depending on need</a:t>
                      </a:r>
                    </a:p>
                  </a:txBody>
                  <a:tcPr marL="91425" marR="91425" marT="91425" marB="91425" anchor="t" anchorCtr="0" horzOverflow="overflow"/>
                </a:tc>
              </a:tr>
            </a:tbl>
          </a:graphicData>
        </a:graphic>
      </p:graphicFrame>
      <p:sp>
        <p:nvSpPr>
          <p:cNvPr id="808" name="Google Shape;557;p71"/>
          <p:cNvSpPr txBox="1"/>
          <p:nvPr/>
        </p:nvSpPr>
        <p:spPr>
          <a:xfrm>
            <a:off x="4864325" y="695273"/>
            <a:ext cx="30963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Cost structure: </a:t>
            </a:r>
          </a:p>
        </p:txBody>
      </p:sp>
      <p:graphicFrame>
        <p:nvGraphicFramePr>
          <p:cNvPr id="809" name="Google Shape;558;p71"/>
          <p:cNvGraphicFramePr/>
          <p:nvPr/>
        </p:nvGraphicFramePr>
        <p:xfrm>
          <a:off x="4940525" y="2950647"/>
          <a:ext cx="3750601" cy="140892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75300"/>
                <a:gridCol w="1875300"/>
              </a:tblGrid>
              <a:tr h="2725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Fixed infra cost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200 CHF/mo</a:t>
                      </a:r>
                    </a:p>
                  </a:txBody>
                  <a:tcPr marL="91425" marR="91425" marT="91425" marB="91425" anchor="t" anchorCtr="0" horzOverflow="overflow"/>
                </a:tc>
              </a:tr>
              <a:tr h="3680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Fixed platform fee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500 CHF/mo</a:t>
                      </a:r>
                    </a:p>
                  </a:txBody>
                  <a:tcPr marL="91425" marR="91425" marT="91425" marB="91425" anchor="t" anchorCtr="0" horzOverflow="overflow"/>
                </a:tc>
              </a:tr>
              <a:tr h="3841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Resource cost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69.44 CHF/mo</a:t>
                      </a:r>
                    </a:p>
                  </a:txBody>
                  <a:tcPr marL="91425" marR="91425" marT="91425" marB="91425" anchor="t" anchorCtr="0" horzOverflow="overflow"/>
                </a:tc>
              </a:tr>
              <a:tr h="3841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Lato"/>
                          <a:ea typeface="Lato"/>
                          <a:cs typeface="Lato"/>
                          <a:sym typeface="Lato"/>
                        </a:rPr>
                        <a:t>15.39 CHF/student/mo</a:t>
                      </a:r>
                    </a:p>
                  </a:txBody>
                  <a:tcPr marL="91425" marR="91425" marT="91425" marB="91425" anchor="t" anchorCtr="0" horzOverflow="overflow"/>
                </a:tc>
              </a:tr>
            </a:tbl>
          </a:graphicData>
        </a:graphic>
      </p:graphicFrame>
      <p:sp>
        <p:nvSpPr>
          <p:cNvPr id="810" name="Google Shape;559;p71"/>
          <p:cNvSpPr txBox="1"/>
          <p:nvPr/>
        </p:nvSpPr>
        <p:spPr>
          <a:xfrm>
            <a:off x="4864325" y="2520450"/>
            <a:ext cx="4073100" cy="58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1300"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Example (50 students with 1 cpu/4GB per student):</a:t>
            </a:r>
          </a:p>
        </p:txBody>
      </p:sp>
      <p:sp>
        <p:nvSpPr>
          <p:cNvPr id="811" name="Google Shape;560;p71"/>
          <p:cNvSpPr txBox="1"/>
          <p:nvPr/>
        </p:nvSpPr>
        <p:spPr>
          <a:xfrm>
            <a:off x="4865699" y="4417574"/>
            <a:ext cx="3000001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800">
                <a:solidFill>
                  <a:srgbClr val="444746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*10 hours of usage / student / week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577;p73"/>
          <p:cNvSpPr txBox="1"/>
          <p:nvPr>
            <p:ph type="title"/>
          </p:nvPr>
        </p:nvSpPr>
        <p:spPr>
          <a:xfrm>
            <a:off x="311699" y="408550"/>
            <a:ext cx="8520602" cy="622201"/>
          </a:xfrm>
          <a:prstGeom prst="rect">
            <a:avLst/>
          </a:prstGeom>
        </p:spPr>
        <p:txBody>
          <a:bodyPr anchor="t"/>
          <a:lstStyle>
            <a:lvl1pPr algn="l">
              <a:defRPr sz="2500"/>
            </a:lvl1pPr>
          </a:lstStyle>
          <a:p>
            <a:pPr/>
            <a:r>
              <a:t>Collaborating with Us</a:t>
            </a:r>
          </a:p>
        </p:txBody>
      </p:sp>
      <p:grpSp>
        <p:nvGrpSpPr>
          <p:cNvPr id="816" name="Google Shape;578;p73"/>
          <p:cNvGrpSpPr/>
          <p:nvPr/>
        </p:nvGrpSpPr>
        <p:grpSpPr>
          <a:xfrm>
            <a:off x="5521402" y="3269139"/>
            <a:ext cx="684765" cy="968069"/>
            <a:chOff x="0" y="0"/>
            <a:chExt cx="684764" cy="968067"/>
          </a:xfrm>
        </p:grpSpPr>
        <p:sp>
          <p:nvSpPr>
            <p:cNvPr id="814" name="Google Shape;579;p73"/>
            <p:cNvSpPr/>
            <p:nvPr/>
          </p:nvSpPr>
          <p:spPr>
            <a:xfrm>
              <a:off x="0" y="0"/>
              <a:ext cx="684765" cy="6847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15" name="Google Shape;580;p73"/>
            <p:cNvSpPr txBox="1"/>
            <p:nvPr/>
          </p:nvSpPr>
          <p:spPr>
            <a:xfrm>
              <a:off x="105611" y="711567"/>
              <a:ext cx="473553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Eike</a:t>
              </a:r>
            </a:p>
          </p:txBody>
        </p:sp>
      </p:grpSp>
      <p:sp>
        <p:nvSpPr>
          <p:cNvPr id="817" name="Google Shape;581;p73"/>
          <p:cNvSpPr txBox="1"/>
          <p:nvPr/>
        </p:nvSpPr>
        <p:spPr>
          <a:xfrm>
            <a:off x="6257974" y="1282275"/>
            <a:ext cx="1779051" cy="29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300">
                <a:solidFill>
                  <a:srgbClr val="5561A6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Product &amp; Outreach </a:t>
            </a:r>
          </a:p>
        </p:txBody>
      </p:sp>
      <p:grpSp>
        <p:nvGrpSpPr>
          <p:cNvPr id="820" name="Google Shape;582;p73"/>
          <p:cNvGrpSpPr/>
          <p:nvPr/>
        </p:nvGrpSpPr>
        <p:grpSpPr>
          <a:xfrm>
            <a:off x="6353053" y="1635766"/>
            <a:ext cx="805216" cy="974260"/>
            <a:chOff x="0" y="0"/>
            <a:chExt cx="805215" cy="974258"/>
          </a:xfrm>
        </p:grpSpPr>
        <p:sp>
          <p:nvSpPr>
            <p:cNvPr id="818" name="Google Shape;583;p73"/>
            <p:cNvSpPr/>
            <p:nvPr/>
          </p:nvSpPr>
          <p:spPr>
            <a:xfrm>
              <a:off x="60198" y="0"/>
              <a:ext cx="684765" cy="6847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5561A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19" name="Google Shape;584;p73"/>
            <p:cNvSpPr txBox="1"/>
            <p:nvPr/>
          </p:nvSpPr>
          <p:spPr>
            <a:xfrm>
              <a:off x="0" y="717758"/>
              <a:ext cx="805216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Elisabet</a:t>
              </a:r>
            </a:p>
          </p:txBody>
        </p:sp>
      </p:grpSp>
      <p:grpSp>
        <p:nvGrpSpPr>
          <p:cNvPr id="823" name="Google Shape;585;p73"/>
          <p:cNvGrpSpPr/>
          <p:nvPr/>
        </p:nvGrpSpPr>
        <p:grpSpPr>
          <a:xfrm>
            <a:off x="7110100" y="1635766"/>
            <a:ext cx="736163" cy="974260"/>
            <a:chOff x="0" y="0"/>
            <a:chExt cx="736161" cy="974258"/>
          </a:xfrm>
        </p:grpSpPr>
        <p:sp>
          <p:nvSpPr>
            <p:cNvPr id="821" name="Google Shape;586;p73"/>
            <p:cNvSpPr/>
            <p:nvPr/>
          </p:nvSpPr>
          <p:spPr>
            <a:xfrm>
              <a:off x="25705" y="0"/>
              <a:ext cx="684765" cy="684765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25400" cap="flat">
              <a:solidFill>
                <a:srgbClr val="5561A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22" name="Google Shape;587;p73"/>
            <p:cNvSpPr txBox="1"/>
            <p:nvPr/>
          </p:nvSpPr>
          <p:spPr>
            <a:xfrm>
              <a:off x="0" y="717758"/>
              <a:ext cx="736162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Jimena</a:t>
              </a:r>
            </a:p>
          </p:txBody>
        </p:sp>
      </p:grpSp>
      <p:grpSp>
        <p:nvGrpSpPr>
          <p:cNvPr id="826" name="Google Shape;588;p73"/>
          <p:cNvGrpSpPr/>
          <p:nvPr/>
        </p:nvGrpSpPr>
        <p:grpSpPr>
          <a:xfrm>
            <a:off x="4649373" y="3262786"/>
            <a:ext cx="942911" cy="965440"/>
            <a:chOff x="0" y="0"/>
            <a:chExt cx="942909" cy="965438"/>
          </a:xfrm>
        </p:grpSpPr>
        <p:sp>
          <p:nvSpPr>
            <p:cNvPr id="824" name="Google Shape;589;p73"/>
            <p:cNvSpPr/>
            <p:nvPr/>
          </p:nvSpPr>
          <p:spPr>
            <a:xfrm>
              <a:off x="129139" y="0"/>
              <a:ext cx="684765" cy="684765"/>
            </a:xfrm>
            <a:prstGeom prst="ellipse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25400" cap="flat">
              <a:solidFill>
                <a:srgbClr val="FFC000">
                  <a:alpha val="98820"/>
                </a:srgbClr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25" name="Google Shape;590;p73"/>
            <p:cNvSpPr txBox="1"/>
            <p:nvPr/>
          </p:nvSpPr>
          <p:spPr>
            <a:xfrm>
              <a:off x="0" y="708938"/>
              <a:ext cx="942911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Mohammad</a:t>
              </a:r>
            </a:p>
          </p:txBody>
        </p:sp>
      </p:grpSp>
      <p:grpSp>
        <p:nvGrpSpPr>
          <p:cNvPr id="829" name="Google Shape;591;p73"/>
          <p:cNvGrpSpPr/>
          <p:nvPr/>
        </p:nvGrpSpPr>
        <p:grpSpPr>
          <a:xfrm>
            <a:off x="4027681" y="3262786"/>
            <a:ext cx="705037" cy="970665"/>
            <a:chOff x="0" y="0"/>
            <a:chExt cx="705036" cy="970664"/>
          </a:xfrm>
        </p:grpSpPr>
        <p:sp>
          <p:nvSpPr>
            <p:cNvPr id="827" name="Google Shape;592;p73"/>
            <p:cNvSpPr/>
            <p:nvPr/>
          </p:nvSpPr>
          <p:spPr>
            <a:xfrm>
              <a:off x="10208" y="0"/>
              <a:ext cx="684765" cy="684764"/>
            </a:xfrm>
            <a:prstGeom prst="ellipse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76200" cap="flat">
              <a:solidFill>
                <a:srgbClr val="FFC000">
                  <a:alpha val="98820"/>
                </a:srgbClr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28" name="Google Shape;593;p73"/>
            <p:cNvSpPr txBox="1"/>
            <p:nvPr/>
          </p:nvSpPr>
          <p:spPr>
            <a:xfrm>
              <a:off x="0" y="714164"/>
              <a:ext cx="705037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Tasko</a:t>
              </a:r>
            </a:p>
          </p:txBody>
        </p:sp>
      </p:grpSp>
      <p:sp>
        <p:nvSpPr>
          <p:cNvPr id="830" name="Google Shape;594;p73"/>
          <p:cNvSpPr txBox="1"/>
          <p:nvPr/>
        </p:nvSpPr>
        <p:spPr>
          <a:xfrm>
            <a:off x="4083625" y="2894425"/>
            <a:ext cx="2076951" cy="29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3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Backend</a:t>
            </a:r>
          </a:p>
        </p:txBody>
      </p:sp>
      <p:grpSp>
        <p:nvGrpSpPr>
          <p:cNvPr id="833" name="Google Shape;595;p73"/>
          <p:cNvGrpSpPr/>
          <p:nvPr/>
        </p:nvGrpSpPr>
        <p:grpSpPr>
          <a:xfrm>
            <a:off x="368526" y="3257841"/>
            <a:ext cx="808720" cy="979359"/>
            <a:chOff x="0" y="0"/>
            <a:chExt cx="808718" cy="979358"/>
          </a:xfrm>
        </p:grpSpPr>
        <p:sp>
          <p:nvSpPr>
            <p:cNvPr id="831" name="Google Shape;596;p73"/>
            <p:cNvSpPr/>
            <p:nvPr/>
          </p:nvSpPr>
          <p:spPr>
            <a:xfrm>
              <a:off x="61982" y="0"/>
              <a:ext cx="684765" cy="684765"/>
            </a:xfrm>
            <a:prstGeom prst="ellipse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76200" cap="flat">
              <a:solidFill>
                <a:srgbClr val="960C1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32" name="Google Shape;597;p73"/>
            <p:cNvSpPr txBox="1"/>
            <p:nvPr/>
          </p:nvSpPr>
          <p:spPr>
            <a:xfrm>
              <a:off x="0" y="722858"/>
              <a:ext cx="808719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Lorenzo</a:t>
              </a:r>
            </a:p>
          </p:txBody>
        </p:sp>
      </p:grpSp>
      <p:grpSp>
        <p:nvGrpSpPr>
          <p:cNvPr id="836" name="Google Shape;598;p73"/>
          <p:cNvGrpSpPr/>
          <p:nvPr/>
        </p:nvGrpSpPr>
        <p:grpSpPr>
          <a:xfrm>
            <a:off x="1134347" y="3257841"/>
            <a:ext cx="727713" cy="979359"/>
            <a:chOff x="0" y="0"/>
            <a:chExt cx="727711" cy="979358"/>
          </a:xfrm>
        </p:grpSpPr>
        <p:sp>
          <p:nvSpPr>
            <p:cNvPr id="834" name="Google Shape;599;p73"/>
            <p:cNvSpPr/>
            <p:nvPr/>
          </p:nvSpPr>
          <p:spPr>
            <a:xfrm>
              <a:off x="21452" y="0"/>
              <a:ext cx="684765" cy="684765"/>
            </a:xfrm>
            <a:prstGeom prst="ellipse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25400" cap="flat">
              <a:solidFill>
                <a:srgbClr val="960C1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35" name="Google Shape;600;p73"/>
            <p:cNvSpPr txBox="1"/>
            <p:nvPr/>
          </p:nvSpPr>
          <p:spPr>
            <a:xfrm>
              <a:off x="0" y="722858"/>
              <a:ext cx="727712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Sekhar</a:t>
              </a:r>
            </a:p>
          </p:txBody>
        </p:sp>
      </p:grpSp>
      <p:grpSp>
        <p:nvGrpSpPr>
          <p:cNvPr id="839" name="Google Shape;601;p73"/>
          <p:cNvGrpSpPr/>
          <p:nvPr/>
        </p:nvGrpSpPr>
        <p:grpSpPr>
          <a:xfrm>
            <a:off x="1878353" y="3257841"/>
            <a:ext cx="684765" cy="979365"/>
            <a:chOff x="0" y="0"/>
            <a:chExt cx="684764" cy="979364"/>
          </a:xfrm>
        </p:grpSpPr>
        <p:sp>
          <p:nvSpPr>
            <p:cNvPr id="837" name="Google Shape;602;p73"/>
            <p:cNvSpPr/>
            <p:nvPr/>
          </p:nvSpPr>
          <p:spPr>
            <a:xfrm>
              <a:off x="0" y="0"/>
              <a:ext cx="684765" cy="684764"/>
            </a:xfrm>
            <a:prstGeom prst="ellipse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25400" cap="flat">
              <a:solidFill>
                <a:srgbClr val="960C1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7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38" name="Google Shape;603;p73"/>
            <p:cNvSpPr txBox="1"/>
            <p:nvPr/>
          </p:nvSpPr>
          <p:spPr>
            <a:xfrm>
              <a:off x="113835" y="722864"/>
              <a:ext cx="457063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Flora</a:t>
              </a:r>
            </a:p>
          </p:txBody>
        </p:sp>
      </p:grpSp>
      <p:grpSp>
        <p:nvGrpSpPr>
          <p:cNvPr id="842" name="Google Shape;604;p73"/>
          <p:cNvGrpSpPr/>
          <p:nvPr/>
        </p:nvGrpSpPr>
        <p:grpSpPr>
          <a:xfrm>
            <a:off x="2602693" y="3257841"/>
            <a:ext cx="684765" cy="979359"/>
            <a:chOff x="0" y="0"/>
            <a:chExt cx="684764" cy="979358"/>
          </a:xfrm>
        </p:grpSpPr>
        <p:sp>
          <p:nvSpPr>
            <p:cNvPr id="840" name="Google Shape;605;p73"/>
            <p:cNvSpPr/>
            <p:nvPr/>
          </p:nvSpPr>
          <p:spPr>
            <a:xfrm>
              <a:off x="0" y="0"/>
              <a:ext cx="684765" cy="684765"/>
            </a:xfrm>
            <a:prstGeom prst="ellipse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25400" cap="flat">
              <a:solidFill>
                <a:srgbClr val="960C1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41" name="Google Shape;606;p73"/>
            <p:cNvSpPr txBox="1"/>
            <p:nvPr/>
          </p:nvSpPr>
          <p:spPr>
            <a:xfrm>
              <a:off x="17107" y="722858"/>
              <a:ext cx="650620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Andrea</a:t>
              </a:r>
            </a:p>
          </p:txBody>
        </p:sp>
      </p:grpSp>
      <p:sp>
        <p:nvSpPr>
          <p:cNvPr id="843" name="Google Shape;607;p73"/>
          <p:cNvSpPr txBox="1"/>
          <p:nvPr/>
        </p:nvSpPr>
        <p:spPr>
          <a:xfrm>
            <a:off x="468938" y="2909460"/>
            <a:ext cx="2801451" cy="29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300">
                <a:solidFill>
                  <a:srgbClr val="960C1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Frontend</a:t>
            </a:r>
          </a:p>
        </p:txBody>
      </p:sp>
      <p:grpSp>
        <p:nvGrpSpPr>
          <p:cNvPr id="846" name="Google Shape;608;p73"/>
          <p:cNvGrpSpPr/>
          <p:nvPr/>
        </p:nvGrpSpPr>
        <p:grpSpPr>
          <a:xfrm>
            <a:off x="689016" y="1630640"/>
            <a:ext cx="684766" cy="994413"/>
            <a:chOff x="0" y="0"/>
            <a:chExt cx="684764" cy="994411"/>
          </a:xfrm>
        </p:grpSpPr>
        <p:sp>
          <p:nvSpPr>
            <p:cNvPr id="844" name="Google Shape;609;p73"/>
            <p:cNvSpPr/>
            <p:nvPr/>
          </p:nvSpPr>
          <p:spPr>
            <a:xfrm>
              <a:off x="0" y="0"/>
              <a:ext cx="684765" cy="684765"/>
            </a:xfrm>
            <a:prstGeom prst="ellipse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25400" cap="flat">
              <a:solidFill>
                <a:schemeClr val="accent2">
                  <a:lumOff val="21764"/>
                </a:schemeClr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45" name="Google Shape;610;p73"/>
            <p:cNvSpPr txBox="1"/>
            <p:nvPr/>
          </p:nvSpPr>
          <p:spPr>
            <a:xfrm>
              <a:off x="168226" y="737911"/>
              <a:ext cx="348226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Rok</a:t>
              </a:r>
            </a:p>
          </p:txBody>
        </p:sp>
      </p:grpSp>
      <p:sp>
        <p:nvSpPr>
          <p:cNvPr id="847" name="Google Shape;611;p73"/>
          <p:cNvSpPr txBox="1"/>
          <p:nvPr/>
        </p:nvSpPr>
        <p:spPr>
          <a:xfrm>
            <a:off x="3297404" y="1282270"/>
            <a:ext cx="2757951" cy="29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30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Infrastructure &amp; DevOps</a:t>
            </a:r>
          </a:p>
        </p:txBody>
      </p:sp>
      <p:grpSp>
        <p:nvGrpSpPr>
          <p:cNvPr id="854" name="Google Shape;612;p73"/>
          <p:cNvGrpSpPr/>
          <p:nvPr/>
        </p:nvGrpSpPr>
        <p:grpSpPr>
          <a:xfrm>
            <a:off x="3923003" y="1640686"/>
            <a:ext cx="1467623" cy="974345"/>
            <a:chOff x="0" y="0"/>
            <a:chExt cx="1467621" cy="974343"/>
          </a:xfrm>
        </p:grpSpPr>
        <p:grpSp>
          <p:nvGrpSpPr>
            <p:cNvPr id="850" name="Google Shape;613;p73"/>
            <p:cNvGrpSpPr/>
            <p:nvPr/>
          </p:nvGrpSpPr>
          <p:grpSpPr>
            <a:xfrm>
              <a:off x="782857" y="6276"/>
              <a:ext cx="684765" cy="968068"/>
              <a:chOff x="0" y="0"/>
              <a:chExt cx="684764" cy="968067"/>
            </a:xfrm>
          </p:grpSpPr>
          <p:sp>
            <p:nvSpPr>
              <p:cNvPr id="848" name="Google Shape;614;p73"/>
              <p:cNvSpPr/>
              <p:nvPr/>
            </p:nvSpPr>
            <p:spPr>
              <a:xfrm>
                <a:off x="0" y="0"/>
                <a:ext cx="684765" cy="684765"/>
              </a:xfrm>
              <a:prstGeom prst="ellipse">
                <a:avLst/>
              </a:prstGeom>
              <a:blipFill rotWithShape="1">
                <a:blip r:embed="rId10"/>
                <a:srcRect l="0" t="0" r="0" b="0"/>
                <a:stretch>
                  <a:fillRect/>
                </a:stretch>
              </a:blipFill>
              <a:ln w="25400" cap="flat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5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</a:p>
            </p:txBody>
          </p:sp>
          <p:sp>
            <p:nvSpPr>
              <p:cNvPr id="849" name="Google Shape;615;p73"/>
              <p:cNvSpPr txBox="1"/>
              <p:nvPr/>
            </p:nvSpPr>
            <p:spPr>
              <a:xfrm>
                <a:off x="105611" y="711567"/>
                <a:ext cx="473553" cy="256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:r>
                  <a:t>Wes</a:t>
                </a:r>
              </a:p>
            </p:txBody>
          </p:sp>
        </p:grpSp>
        <p:grpSp>
          <p:nvGrpSpPr>
            <p:cNvPr id="853" name="Google Shape;616;p73"/>
            <p:cNvGrpSpPr/>
            <p:nvPr/>
          </p:nvGrpSpPr>
          <p:grpSpPr>
            <a:xfrm>
              <a:off x="-1" y="0"/>
              <a:ext cx="796972" cy="974340"/>
              <a:chOff x="0" y="0"/>
              <a:chExt cx="796970" cy="974339"/>
            </a:xfrm>
          </p:grpSpPr>
          <p:sp>
            <p:nvSpPr>
              <p:cNvPr id="851" name="Google Shape;617;p73"/>
              <p:cNvSpPr/>
              <p:nvPr/>
            </p:nvSpPr>
            <p:spPr>
              <a:xfrm>
                <a:off x="56165" y="0"/>
                <a:ext cx="684765" cy="684765"/>
              </a:xfrm>
              <a:prstGeom prst="ellipse">
                <a:avLst/>
              </a:prstGeom>
              <a:blipFill rotWithShape="1">
                <a:blip r:embed="rId11"/>
                <a:srcRect l="0" t="0" r="0" b="0"/>
                <a:stretch>
                  <a:fillRect/>
                </a:stretch>
              </a:blipFill>
              <a:ln w="76200" cap="flat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5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</a:p>
            </p:txBody>
          </p:sp>
          <p:sp>
            <p:nvSpPr>
              <p:cNvPr id="852" name="Google Shape;618;p73"/>
              <p:cNvSpPr txBox="1"/>
              <p:nvPr/>
            </p:nvSpPr>
            <p:spPr>
              <a:xfrm>
                <a:off x="0" y="717839"/>
                <a:ext cx="796971" cy="256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:r>
                  <a:t>Alessandro</a:t>
                </a:r>
              </a:p>
            </p:txBody>
          </p:sp>
        </p:grpSp>
      </p:grpSp>
      <p:grpSp>
        <p:nvGrpSpPr>
          <p:cNvPr id="857" name="Google Shape;619;p73"/>
          <p:cNvGrpSpPr/>
          <p:nvPr/>
        </p:nvGrpSpPr>
        <p:grpSpPr>
          <a:xfrm>
            <a:off x="1489386" y="1640716"/>
            <a:ext cx="684765" cy="974252"/>
            <a:chOff x="0" y="0"/>
            <a:chExt cx="684764" cy="974251"/>
          </a:xfrm>
        </p:grpSpPr>
        <p:sp>
          <p:nvSpPr>
            <p:cNvPr id="855" name="Google Shape;620;p73"/>
            <p:cNvSpPr/>
            <p:nvPr/>
          </p:nvSpPr>
          <p:spPr>
            <a:xfrm>
              <a:off x="0" y="0"/>
              <a:ext cx="684765" cy="684765"/>
            </a:xfrm>
            <a:prstGeom prst="ellipse">
              <a:avLst/>
            </a:prstGeom>
            <a:blipFill rotWithShape="1">
              <a:blip r:embed="rId12"/>
              <a:srcRect l="0" t="0" r="0" b="0"/>
              <a:stretch>
                <a:fillRect/>
              </a:stretch>
            </a:blipFill>
            <a:ln w="25400" cap="flat">
              <a:solidFill>
                <a:srgbClr val="5561A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56" name="Google Shape;621;p73"/>
            <p:cNvSpPr txBox="1"/>
            <p:nvPr/>
          </p:nvSpPr>
          <p:spPr>
            <a:xfrm>
              <a:off x="113835" y="717751"/>
              <a:ext cx="457063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Laura</a:t>
              </a:r>
            </a:p>
          </p:txBody>
        </p:sp>
      </p:grpSp>
      <p:grpSp>
        <p:nvGrpSpPr>
          <p:cNvPr id="860" name="Google Shape;622;p73"/>
          <p:cNvGrpSpPr/>
          <p:nvPr/>
        </p:nvGrpSpPr>
        <p:grpSpPr>
          <a:xfrm>
            <a:off x="2289740" y="1642522"/>
            <a:ext cx="684765" cy="970672"/>
            <a:chOff x="0" y="0"/>
            <a:chExt cx="684764" cy="970670"/>
          </a:xfrm>
        </p:grpSpPr>
        <p:sp>
          <p:nvSpPr>
            <p:cNvPr id="858" name="Google Shape;623;p73"/>
            <p:cNvSpPr/>
            <p:nvPr/>
          </p:nvSpPr>
          <p:spPr>
            <a:xfrm>
              <a:off x="0" y="0"/>
              <a:ext cx="684765" cy="684765"/>
            </a:xfrm>
            <a:prstGeom prst="ellipse">
              <a:avLst/>
            </a:prstGeom>
            <a:blipFill rotWithShape="1">
              <a:blip r:embed="rId13"/>
              <a:srcRect l="0" t="0" r="0" b="0"/>
              <a:stretch>
                <a:fillRect/>
              </a:stretch>
            </a:blipFill>
            <a:ln w="25400" cap="flat">
              <a:solidFill>
                <a:srgbClr val="FFC000">
                  <a:alpha val="98820"/>
                </a:srgbClr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59" name="Google Shape;624;p73"/>
            <p:cNvSpPr txBox="1"/>
            <p:nvPr/>
          </p:nvSpPr>
          <p:spPr>
            <a:xfrm>
              <a:off x="168226" y="714170"/>
              <a:ext cx="348226" cy="25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Ralf</a:t>
              </a:r>
            </a:p>
          </p:txBody>
        </p:sp>
      </p:grpSp>
      <p:grpSp>
        <p:nvGrpSpPr>
          <p:cNvPr id="863" name="Google Shape;625;p73"/>
          <p:cNvGrpSpPr/>
          <p:nvPr/>
        </p:nvGrpSpPr>
        <p:grpSpPr>
          <a:xfrm>
            <a:off x="8088273" y="3274764"/>
            <a:ext cx="736163" cy="1133174"/>
            <a:chOff x="0" y="0"/>
            <a:chExt cx="736161" cy="1133173"/>
          </a:xfrm>
        </p:grpSpPr>
        <p:sp>
          <p:nvSpPr>
            <p:cNvPr id="861" name="Google Shape;626;p73"/>
            <p:cNvSpPr/>
            <p:nvPr/>
          </p:nvSpPr>
          <p:spPr>
            <a:xfrm>
              <a:off x="25702" y="0"/>
              <a:ext cx="684765" cy="6847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2">
                  <a:lumOff val="21764"/>
                </a:schemeClr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862" name="Google Shape;627;p73"/>
            <p:cNvSpPr txBox="1"/>
            <p:nvPr/>
          </p:nvSpPr>
          <p:spPr>
            <a:xfrm>
              <a:off x="0" y="711573"/>
              <a:ext cx="736162" cy="42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  <a:r>
                <a:t>Severin</a:t>
              </a:r>
            </a:p>
            <a:p>
              <a:pPr algn="ctr">
                <a:defRPr sz="1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  <a:r>
                <a:t>NEXUS</a:t>
              </a:r>
            </a:p>
          </p:txBody>
        </p:sp>
      </p:grpSp>
      <p:sp>
        <p:nvSpPr>
          <p:cNvPr id="864" name="Google Shape;628;p73"/>
          <p:cNvSpPr txBox="1"/>
          <p:nvPr/>
        </p:nvSpPr>
        <p:spPr>
          <a:xfrm>
            <a:off x="7187285" y="3977349"/>
            <a:ext cx="942952" cy="42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Salim</a:t>
            </a:r>
          </a:p>
          <a:p>
            <a:pPr algn="ctr">
              <a:def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IDIAP</a:t>
            </a:r>
          </a:p>
        </p:txBody>
      </p:sp>
      <p:sp>
        <p:nvSpPr>
          <p:cNvPr id="865" name="Google Shape;629;p73"/>
          <p:cNvSpPr txBox="1"/>
          <p:nvPr/>
        </p:nvSpPr>
        <p:spPr>
          <a:xfrm>
            <a:off x="6564457" y="3977349"/>
            <a:ext cx="705051" cy="42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Samuel</a:t>
            </a:r>
          </a:p>
          <a:p>
            <a:pPr algn="ctr">
              <a:def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IDIAP</a:t>
            </a:r>
          </a:p>
        </p:txBody>
      </p:sp>
      <p:sp>
        <p:nvSpPr>
          <p:cNvPr id="866" name="Google Shape;630;p73"/>
          <p:cNvSpPr txBox="1"/>
          <p:nvPr/>
        </p:nvSpPr>
        <p:spPr>
          <a:xfrm>
            <a:off x="6676200" y="2900049"/>
            <a:ext cx="2076951" cy="29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300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External contributors</a:t>
            </a:r>
          </a:p>
        </p:txBody>
      </p:sp>
      <p:sp>
        <p:nvSpPr>
          <p:cNvPr id="867" name="Google Shape;631;p73"/>
          <p:cNvSpPr/>
          <p:nvPr/>
        </p:nvSpPr>
        <p:spPr>
          <a:xfrm>
            <a:off x="7344177" y="3314365"/>
            <a:ext cx="684901" cy="68490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>
                <a:lumOff val="21764"/>
              </a:schemeClr>
            </a:solidFill>
            <a:miter/>
          </a:ln>
        </p:spPr>
        <p:txBody>
          <a:bodyPr lIns="0" tIns="0" rIns="0" bIns="0" anchor="ctr"/>
          <a:lstStyle/>
          <a:p>
            <a:pPr algn="ctr">
              <a:defRPr sz="1000"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868" name="Google Shape;632;p73"/>
          <p:cNvSpPr/>
          <p:nvPr/>
        </p:nvSpPr>
        <p:spPr>
          <a:xfrm>
            <a:off x="6574514" y="3314365"/>
            <a:ext cx="684901" cy="68490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>
                <a:lumOff val="21764"/>
              </a:schemeClr>
            </a:solidFill>
            <a:miter/>
          </a:ln>
        </p:spPr>
        <p:txBody>
          <a:bodyPr lIns="0" tIns="0" rIns="0" bIns="0" anchor="ctr"/>
          <a:lstStyle/>
          <a:p>
            <a:pPr algn="ctr">
              <a:defRPr sz="1000">
                <a:latin typeface="Lato"/>
                <a:ea typeface="Lato"/>
                <a:cs typeface="Lato"/>
                <a:sym typeface="Lato"/>
              </a:defRPr>
            </a:pPr>
          </a:p>
        </p:txBody>
      </p:sp>
      <p:pic>
        <p:nvPicPr>
          <p:cNvPr id="869" name="Google Shape;633;p73" descr="Google Shape;633;p73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708350" y="3448187"/>
            <a:ext cx="417276" cy="417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0" name="Google Shape;634;p73" descr="Google Shape;634;p73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478000" y="3448187"/>
            <a:ext cx="417276" cy="417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Google Shape;635;p73" descr="Google Shape;635;p73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247625" y="3448187"/>
            <a:ext cx="417276" cy="417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2" name="Google Shape;636;p73" descr="Google Shape;636;p73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655150" y="3450075"/>
            <a:ext cx="417276" cy="417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3" name="Google Shape;637;p73" descr="Google Shape;637;p73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548474" y="1771899"/>
            <a:ext cx="417276" cy="417252"/>
          </a:xfrm>
          <a:prstGeom prst="rect">
            <a:avLst/>
          </a:prstGeom>
          <a:ln w="12700">
            <a:miter lim="400000"/>
          </a:ln>
        </p:spPr>
      </p:pic>
      <p:sp>
        <p:nvSpPr>
          <p:cNvPr id="874" name="Google Shape;638;p73"/>
          <p:cNvSpPr txBox="1"/>
          <p:nvPr>
            <p:ph type="sldNum" sz="quarter" idx="2"/>
          </p:nvPr>
        </p:nvSpPr>
        <p:spPr>
          <a:xfrm>
            <a:off x="8726292" y="4749851"/>
            <a:ext cx="379192" cy="3860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5" name="Google Shape;639;p73"/>
          <p:cNvSpPr txBox="1"/>
          <p:nvPr/>
        </p:nvSpPr>
        <p:spPr>
          <a:xfrm>
            <a:off x="490666" y="1266596"/>
            <a:ext cx="2757952" cy="29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Leadership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644;p74"/>
          <p:cNvSpPr txBox="1"/>
          <p:nvPr>
            <p:ph type="title"/>
          </p:nvPr>
        </p:nvSpPr>
        <p:spPr>
          <a:xfrm>
            <a:off x="311699" y="2975374"/>
            <a:ext cx="8520602" cy="1785600"/>
          </a:xfrm>
          <a:prstGeom prst="rect">
            <a:avLst/>
          </a:prstGeom>
        </p:spPr>
        <p:txBody>
          <a:bodyPr/>
          <a:lstStyle/>
          <a:p>
            <a:pPr>
              <a:defRPr u="sng">
                <a:solidFill>
                  <a:srgbClr val="009A6A"/>
                </a:solidFill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Renku Community Portal</a:t>
            </a:r>
          </a:p>
          <a:p>
            <a:pPr>
              <a:defRPr b="0" sz="1900">
                <a:solidFill>
                  <a:schemeClr val="accent2">
                    <a:lumOff val="21764"/>
                  </a:schemeClr>
                </a:solidFill>
              </a:defRPr>
            </a:pPr>
            <a:r>
              <a:t>Documentation • Roadmap • Community Events</a:t>
            </a:r>
          </a:p>
        </p:txBody>
      </p:sp>
      <p:sp>
        <p:nvSpPr>
          <p:cNvPr id="878" name="Google Shape;645;p74"/>
          <p:cNvSpPr txBox="1"/>
          <p:nvPr>
            <p:ph type="sldNum" sz="quarter" idx="2"/>
          </p:nvPr>
        </p:nvSpPr>
        <p:spPr>
          <a:xfrm>
            <a:off x="8698471" y="4747361"/>
            <a:ext cx="322688" cy="306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79" name="Google Shape;646;p74" descr="Google Shape;646;p7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9950" y="168400"/>
            <a:ext cx="4104100" cy="3297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651;p75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We want to hear </a:t>
            </a:r>
          </a:p>
          <a:p>
            <a:pPr>
              <a:defRPr sz="2800"/>
            </a:pPr>
            <a:r>
              <a:t>from you!</a:t>
            </a:r>
          </a:p>
        </p:txBody>
      </p:sp>
      <p:sp>
        <p:nvSpPr>
          <p:cNvPr id="882" name="Google Shape;652;p75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/>
          <a:p>
            <a:pPr marL="0" indent="0"/>
          </a:p>
        </p:txBody>
      </p:sp>
      <p:sp>
        <p:nvSpPr>
          <p:cNvPr id="883" name="Google Shape;653;p75"/>
          <p:cNvSpPr txBox="1"/>
          <p:nvPr>
            <p:ph type="body" idx="21"/>
          </p:nvPr>
        </p:nvSpPr>
        <p:spPr>
          <a:xfrm>
            <a:off x="4939500" y="439800"/>
            <a:ext cx="3837000" cy="439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defTabSz="886968">
              <a:lnSpc>
                <a:spcPct val="103500"/>
              </a:lnSpc>
              <a:buSzTx/>
              <a:buNone/>
              <a:defRPr b="1" sz="1746">
                <a:solidFill>
                  <a:srgbClr val="009A6A"/>
                </a:solidFill>
              </a:defRPr>
            </a:pPr>
            <a:r>
              <a:t>https://renkulab.io</a:t>
            </a:r>
          </a:p>
          <a:p>
            <a:pPr marL="0" indent="0" defTabSz="886968">
              <a:lnSpc>
                <a:spcPct val="103500"/>
              </a:lnSpc>
              <a:buSzTx/>
              <a:buNone/>
              <a:defRPr sz="1746"/>
            </a:pPr>
            <a:endParaRPr b="1"/>
          </a:p>
          <a:p>
            <a:pPr marL="0" indent="0" defTabSz="886968">
              <a:lnSpc>
                <a:spcPct val="103500"/>
              </a:lnSpc>
              <a:buSzTx/>
              <a:buNone/>
              <a:defRPr b="1" sz="1746"/>
            </a:pPr>
            <a:r>
              <a:t>💬 Feedback or Feature request?</a:t>
            </a:r>
          </a:p>
          <a:p>
            <a:pPr marL="443484" indent="-332613" defTabSz="886968">
              <a:lnSpc>
                <a:spcPct val="103500"/>
              </a:lnSpc>
              <a:buSzPts val="1700"/>
              <a:buChar char="▪"/>
              <a:defRPr sz="1746" u="sng"/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hello@renku.io</a:t>
            </a:r>
          </a:p>
          <a:p>
            <a:pPr marL="0" indent="0" defTabSz="886968">
              <a:lnSpc>
                <a:spcPct val="103500"/>
              </a:lnSpc>
              <a:buSzTx/>
              <a:buNone/>
              <a:defRPr sz="1746"/>
            </a:pPr>
          </a:p>
          <a:p>
            <a:pPr marL="0" indent="0" defTabSz="886968">
              <a:lnSpc>
                <a:spcPct val="103500"/>
              </a:lnSpc>
              <a:buSzTx/>
              <a:buNone/>
              <a:defRPr b="1" sz="1746"/>
            </a:pPr>
            <a:r>
              <a:t>📗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Documentation</a:t>
            </a:r>
          </a:p>
          <a:p>
            <a:pPr marL="0" indent="443484" defTabSz="886968">
              <a:lnSpc>
                <a:spcPct val="103500"/>
              </a:lnSpc>
              <a:buSzTx/>
              <a:buNone/>
              <a:defRPr sz="1746"/>
            </a:pPr>
          </a:p>
          <a:p>
            <a:pPr marL="0" indent="0" defTabSz="886968">
              <a:lnSpc>
                <a:spcPct val="103500"/>
              </a:lnSpc>
              <a:buSzTx/>
              <a:buNone/>
              <a:defRPr b="1" sz="1746"/>
            </a:pPr>
            <a:r>
              <a:t>🗺️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Check out our Roadmap</a:t>
            </a:r>
            <a:endParaRPr>
              <a:solidFill>
                <a:srgbClr val="009A6A"/>
              </a:solidFill>
            </a:endParaRPr>
          </a:p>
          <a:p>
            <a:pPr marL="0" indent="0" defTabSz="886968">
              <a:lnSpc>
                <a:spcPct val="103500"/>
              </a:lnSpc>
              <a:buSzTx/>
              <a:buNone/>
              <a:defRPr sz="1746"/>
            </a:pPr>
            <a:endParaRPr b="1"/>
          </a:p>
          <a:p>
            <a:pPr marL="0" indent="0" defTabSz="886968">
              <a:lnSpc>
                <a:spcPct val="103500"/>
              </a:lnSpc>
              <a:buSzTx/>
              <a:buNone/>
              <a:defRPr b="1" sz="1746"/>
            </a:pPr>
            <a:r>
              <a:t>🗓️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Attend our Community Events</a:t>
            </a:r>
          </a:p>
          <a:p>
            <a:pPr marL="0" indent="0" defTabSz="886968">
              <a:lnSpc>
                <a:spcPct val="103500"/>
              </a:lnSpc>
              <a:buSzTx/>
              <a:buNone/>
              <a:defRPr sz="1746"/>
            </a:pPr>
            <a:endParaRPr b="1"/>
          </a:p>
          <a:p>
            <a:pPr marL="0" indent="0" defTabSz="886968">
              <a:lnSpc>
                <a:spcPct val="103500"/>
              </a:lnSpc>
              <a:buSzTx/>
              <a:buNone/>
              <a:defRPr sz="1746"/>
            </a:pPr>
            <a:r>
              <a:t>💻 </a:t>
            </a:r>
            <a:r>
              <a:rPr b="1"/>
              <a:t>Need more resources? </a:t>
            </a:r>
            <a:endParaRPr b="1"/>
          </a:p>
          <a:p>
            <a:pPr marL="443484" indent="-324296" defTabSz="886968">
              <a:lnSpc>
                <a:spcPct val="103500"/>
              </a:lnSpc>
              <a:buSzPts val="1700"/>
              <a:buChar char="▪"/>
              <a:defRPr sz="1746"/>
            </a:pPr>
            <a:r>
              <a:t>Let us know and we can create a resource pool</a:t>
            </a:r>
          </a:p>
        </p:txBody>
      </p:sp>
      <p:sp>
        <p:nvSpPr>
          <p:cNvPr id="884" name="Google Shape;654;p75"/>
          <p:cNvSpPr txBox="1"/>
          <p:nvPr>
            <p:ph type="sldNum" sz="quarter" idx="2"/>
          </p:nvPr>
        </p:nvSpPr>
        <p:spPr>
          <a:xfrm>
            <a:off x="8698471" y="4747361"/>
            <a:ext cx="322688" cy="306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659;p76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/>
          <a:lstStyle/>
          <a:p>
            <a:pPr/>
            <a:r>
              <a:t>Appendix</a:t>
            </a:r>
          </a:p>
        </p:txBody>
      </p:sp>
      <p:sp>
        <p:nvSpPr>
          <p:cNvPr id="887" name="Google Shape;660;p76"/>
          <p:cNvSpPr txBox="1"/>
          <p:nvPr>
            <p:ph type="sldNum" sz="quarter" idx="2"/>
          </p:nvPr>
        </p:nvSpPr>
        <p:spPr>
          <a:xfrm>
            <a:off x="8698471" y="4747361"/>
            <a:ext cx="322688" cy="306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665;p77" descr="Google Shape;665;p7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499" y="1470058"/>
            <a:ext cx="768648" cy="29880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90" name="Google Shape;666;p77"/>
          <p:cNvGraphicFramePr/>
          <p:nvPr/>
        </p:nvGraphicFramePr>
        <p:xfrm>
          <a:off x="686816" y="871475"/>
          <a:ext cx="7558476" cy="30324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89549"/>
                <a:gridCol w="1080975"/>
                <a:gridCol w="1111700"/>
                <a:gridCol w="1026550"/>
                <a:gridCol w="961800"/>
                <a:gridCol w="1193950"/>
                <a:gridCol w="1193950"/>
              </a:tblGrid>
              <a:tr h="957000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>
                      <a:solidFill>
                        <a:srgbClr val="FFFFFF"/>
                      </a:solidFill>
                    </a:lnL>
                    <a:lnR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100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 Sign-in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edu-ID, GitHub, ORCID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Validated email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Google account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-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email, google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ETH domain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 IDE access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✅ 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✅ 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colab-ssh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✅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10074">
                <a:tc>
                  <a:txBody>
                    <a:bodyPr/>
                    <a:lstStyle/>
                    <a:p>
                      <a:pPr algn="l"/>
                      <a:r>
                        <a:t> Manageable </a:t>
                      </a:r>
                    </a:p>
                    <a:p>
                      <a:pPr algn="l"/>
                      <a:r>
                        <a:t> environment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✅ 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✅ 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Notebooks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Jupyter, R, Julia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Notebooks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/>
                        <a:t>Notebooks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9225">
                <a:tc>
                  <a:txBody>
                    <a:bodyPr/>
                    <a:lstStyle/>
                    <a:p>
                      <a:pPr algn="l"/>
                      <a:r>
                        <a:t> Code version </a:t>
                      </a:r>
                    </a:p>
                    <a:p>
                      <a:pPr algn="l"/>
                      <a:r>
                        <a:t> control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✅ 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✅ 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algn="l"/>
                      <a:r>
                        <a:t> Integrated cloud </a:t>
                      </a:r>
                    </a:p>
                    <a:p>
                      <a:pPr algn="l"/>
                      <a:r>
                        <a:t> storage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✅ 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❌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6600">
                <a:tc>
                  <a:txBody>
                    <a:bodyPr/>
                    <a:lstStyle/>
                    <a:p>
                      <a:pPr algn="l"/>
                      <a:r>
                        <a:t> Compute </a:t>
                      </a:r>
                    </a:p>
                    <a:p>
                      <a:pPr algn="l"/>
                      <a:r>
                        <a:t> resources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/>
                        <a:t>Free 2 CPU, 8GB, 128GB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/>
                      </a:pPr>
                      <a:r>
                        <a:t>Free 2 CPU, 8GB, 15GB storage</a:t>
                      </a:r>
                    </a:p>
                    <a:p>
                      <a:pPr algn="ctr">
                        <a:defRPr sz="800"/>
                      </a:pPr>
                      <a:r>
                        <a:t>Up to 60 h/month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/>
                        <a:t>Free max run 12h, dynamically adjust limits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/>
                        <a:t>Max 2GB RAM. shuts down after 10 min. inactivity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/>
                      </a:pPr>
                      <a:r>
                        <a:t>Free 1 CPU, 1GB, 15GB storage</a:t>
                      </a:r>
                    </a:p>
                    <a:p>
                      <a:pPr algn="ctr">
                        <a:defRPr sz="800"/>
                      </a:pPr>
                      <a:r>
                        <a:t>Up to 25 h/month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/>
                        <a:t>Sessions up to 24 hours. Queue system Euler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66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 Swiss made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🇨🇭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7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Helvetica"/>
                        </a:rPr>
                        <a:t>🇨🇭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91" name="Google Shape;667;p77" descr="Google Shape;667;p7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6233" y="1371437"/>
            <a:ext cx="792084" cy="35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2" name="Google Shape;668;p77" descr="Google Shape;668;p77"/>
          <p:cNvPicPr>
            <a:picLocks noChangeAspect="1"/>
          </p:cNvPicPr>
          <p:nvPr/>
        </p:nvPicPr>
        <p:blipFill>
          <a:blip r:embed="rId5">
            <a:extLst/>
          </a:blip>
          <a:srcRect l="0" t="0" r="0" b="27262"/>
          <a:stretch>
            <a:fillRect/>
          </a:stretch>
        </p:blipFill>
        <p:spPr>
          <a:xfrm>
            <a:off x="4992601" y="1395007"/>
            <a:ext cx="792101" cy="302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3" name="Google Shape;669;p77" descr="Google Shape;669;p7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01274" y="1516966"/>
            <a:ext cx="792101" cy="204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94" name="Google Shape;670;p77" descr="Google Shape;670;p77"/>
          <p:cNvPicPr>
            <a:picLocks noChangeAspect="1"/>
          </p:cNvPicPr>
          <p:nvPr/>
        </p:nvPicPr>
        <p:blipFill>
          <a:blip r:embed="rId7">
            <a:extLst/>
          </a:blip>
          <a:srcRect l="3571" t="5563" r="50145" b="5555"/>
          <a:stretch>
            <a:fillRect/>
          </a:stretch>
        </p:blipFill>
        <p:spPr>
          <a:xfrm>
            <a:off x="3038624" y="1282063"/>
            <a:ext cx="491076" cy="471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5" name="Google Shape;671;p77" descr="Google Shape;671;p7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98270" y="1467975"/>
            <a:ext cx="690734" cy="302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6" name="Google Shape;672;p77" descr="Google Shape;672;p7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2861" y="1431697"/>
            <a:ext cx="690728" cy="268532"/>
          </a:xfrm>
          <a:prstGeom prst="rect">
            <a:avLst/>
          </a:prstGeom>
          <a:ln w="12700">
            <a:miter lim="400000"/>
          </a:ln>
        </p:spPr>
      </p:pic>
      <p:sp>
        <p:nvSpPr>
          <p:cNvPr id="897" name="Google Shape;673;p77"/>
          <p:cNvSpPr txBox="1"/>
          <p:nvPr/>
        </p:nvSpPr>
        <p:spPr>
          <a:xfrm>
            <a:off x="452399" y="368748"/>
            <a:ext cx="82530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>
            <a:lvl1pPr defTabSz="868680">
              <a:lnSpc>
                <a:spcPct val="80000"/>
              </a:lnSpc>
              <a:defRPr b="1" sz="2185">
                <a:solidFill>
                  <a:srgbClr val="00956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Renku provides multiple capabilities out-of-the-box in an integrated platform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678;p78"/>
          <p:cNvSpPr/>
          <p:nvPr/>
        </p:nvSpPr>
        <p:spPr>
          <a:xfrm>
            <a:off x="149" y="-38575"/>
            <a:ext cx="9144001" cy="51822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3A4650"/>
              </a:gs>
              <a:gs pos="100000">
                <a:srgbClr val="006243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902" name="Google Shape;679;p78"/>
          <p:cNvSpPr txBox="1"/>
          <p:nvPr>
            <p:ph type="sldNum" sz="quarter" idx="2"/>
          </p:nvPr>
        </p:nvSpPr>
        <p:spPr>
          <a:xfrm>
            <a:off x="8698471" y="4747361"/>
            <a:ext cx="322688" cy="306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03" name="Google Shape;680;p78" descr="Google Shape;680;p7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578" y="4609338"/>
            <a:ext cx="798442" cy="32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4" name="Google Shape;681;p78" descr="Google Shape;681;p7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778" y="4732813"/>
            <a:ext cx="609276" cy="167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5" name="Google Shape;682;p78" descr="Google Shape;682;p78"/>
          <p:cNvPicPr>
            <a:picLocks noChangeAspect="1"/>
          </p:cNvPicPr>
          <p:nvPr/>
        </p:nvPicPr>
        <p:blipFill>
          <a:blip r:embed="rId4">
            <a:extLst/>
          </a:blip>
          <a:srcRect l="0" t="0" r="0" b="42834"/>
          <a:stretch>
            <a:fillRect/>
          </a:stretch>
        </p:blipFill>
        <p:spPr>
          <a:xfrm>
            <a:off x="1936275" y="268900"/>
            <a:ext cx="5280725" cy="44639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08" name="Google Shape;683;p78"/>
          <p:cNvGrpSpPr/>
          <p:nvPr/>
        </p:nvGrpSpPr>
        <p:grpSpPr>
          <a:xfrm>
            <a:off x="-67826" y="894025"/>
            <a:ext cx="2192702" cy="398751"/>
            <a:chOff x="0" y="0"/>
            <a:chExt cx="2192700" cy="398749"/>
          </a:xfrm>
        </p:grpSpPr>
        <p:sp>
          <p:nvSpPr>
            <p:cNvPr id="906" name="Rounded Rectangle"/>
            <p:cNvSpPr/>
            <p:nvPr/>
          </p:nvSpPr>
          <p:spPr>
            <a:xfrm>
              <a:off x="0" y="21324"/>
              <a:ext cx="2192701" cy="356101"/>
            </a:xfrm>
            <a:prstGeom prst="roundRect">
              <a:avLst>
                <a:gd name="adj" fmla="val 16667"/>
              </a:avLst>
            </a:prstGeom>
            <a:solidFill>
              <a:srgbClr val="01192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907" name="COMING SOON"/>
            <p:cNvSpPr txBox="1"/>
            <p:nvPr/>
          </p:nvSpPr>
          <p:spPr>
            <a:xfrm>
              <a:off x="17383" y="0"/>
              <a:ext cx="2157934" cy="398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r">
                <a:defRPr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COMING SOON</a:t>
              </a:r>
            </a:p>
          </p:txBody>
        </p:sp>
      </p:grpSp>
      <p:pic>
        <p:nvPicPr>
          <p:cNvPr id="909" name="Google Shape;684;p78" descr="Google Shape;684;p78"/>
          <p:cNvPicPr>
            <a:picLocks noChangeAspect="1"/>
          </p:cNvPicPr>
          <p:nvPr/>
        </p:nvPicPr>
        <p:blipFill>
          <a:blip r:embed="rId5">
            <a:extLst/>
          </a:blip>
          <a:srcRect l="0" t="82502" r="0" b="12752"/>
          <a:stretch>
            <a:fillRect/>
          </a:stretch>
        </p:blipFill>
        <p:spPr>
          <a:xfrm>
            <a:off x="1936275" y="4614691"/>
            <a:ext cx="5280725" cy="239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689;p79"/>
          <p:cNvSpPr/>
          <p:nvPr/>
        </p:nvSpPr>
        <p:spPr>
          <a:xfrm>
            <a:off x="149" y="-38575"/>
            <a:ext cx="9144001" cy="51822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3A4650"/>
              </a:gs>
              <a:gs pos="100000">
                <a:srgbClr val="006243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912" name="Google Shape;690;p79"/>
          <p:cNvSpPr txBox="1"/>
          <p:nvPr>
            <p:ph type="sldNum" sz="quarter" idx="2"/>
          </p:nvPr>
        </p:nvSpPr>
        <p:spPr>
          <a:xfrm>
            <a:off x="8698471" y="4747361"/>
            <a:ext cx="322688" cy="306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13" name="Google Shape;691;p79" descr="Google Shape;691;p7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578" y="4609338"/>
            <a:ext cx="798442" cy="32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14" name="Google Shape;692;p79" descr="Google Shape;692;p7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778" y="4732813"/>
            <a:ext cx="609276" cy="167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15" name="Google Shape;693;p79" descr="Google Shape;693;p7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6282" y="275799"/>
            <a:ext cx="5271729" cy="4553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8" name="Google Shape;694;p79"/>
          <p:cNvGrpSpPr/>
          <p:nvPr/>
        </p:nvGrpSpPr>
        <p:grpSpPr>
          <a:xfrm>
            <a:off x="-67826" y="894025"/>
            <a:ext cx="2192702" cy="398751"/>
            <a:chOff x="0" y="0"/>
            <a:chExt cx="2192700" cy="398749"/>
          </a:xfrm>
        </p:grpSpPr>
        <p:sp>
          <p:nvSpPr>
            <p:cNvPr id="916" name="Rounded Rectangle"/>
            <p:cNvSpPr/>
            <p:nvPr/>
          </p:nvSpPr>
          <p:spPr>
            <a:xfrm>
              <a:off x="0" y="21324"/>
              <a:ext cx="2192701" cy="356101"/>
            </a:xfrm>
            <a:prstGeom prst="roundRect">
              <a:avLst>
                <a:gd name="adj" fmla="val 16667"/>
              </a:avLst>
            </a:prstGeom>
            <a:solidFill>
              <a:srgbClr val="01192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917" name="UNDER DESIGN"/>
            <p:cNvSpPr txBox="1"/>
            <p:nvPr/>
          </p:nvSpPr>
          <p:spPr>
            <a:xfrm>
              <a:off x="17383" y="0"/>
              <a:ext cx="2157934" cy="398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r">
                <a:defRPr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UNDER DESIGN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348;p61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572" name="Google Shape;349;p61"/>
          <p:cNvSpPr txBox="1"/>
          <p:nvPr>
            <p:ph type="body" sz="quarter" idx="1"/>
          </p:nvPr>
        </p:nvSpPr>
        <p:spPr>
          <a:xfrm>
            <a:off x="265500" y="2498275"/>
            <a:ext cx="4045200" cy="1235101"/>
          </a:xfrm>
          <a:prstGeom prst="rect">
            <a:avLst/>
          </a:prstGeom>
        </p:spPr>
        <p:txBody>
          <a:bodyPr/>
          <a:lstStyle/>
          <a:p>
            <a:pPr marL="0" indent="0"/>
          </a:p>
        </p:txBody>
      </p:sp>
      <p:sp>
        <p:nvSpPr>
          <p:cNvPr id="573" name="Google Shape;350;p61"/>
          <p:cNvSpPr txBox="1"/>
          <p:nvPr/>
        </p:nvSpPr>
        <p:spPr>
          <a:xfrm>
            <a:off x="5191274" y="1940550"/>
            <a:ext cx="3535202" cy="1262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>
                <a:solidFill>
                  <a:srgbClr val="009568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t>What is Renku 2.0?</a:t>
            </a:r>
          </a:p>
          <a:p>
            <a:pPr/>
            <a:endParaRPr>
              <a:solidFill>
                <a:srgbClr val="00956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>
              <a:defRPr>
                <a:solidFill>
                  <a:srgbClr val="009568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t>Live Tour</a:t>
            </a:r>
          </a:p>
          <a:p>
            <a:pPr/>
            <a:endParaRPr>
              <a:solidFill>
                <a:srgbClr val="00956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>
              <a:defRPr>
                <a:solidFill>
                  <a:srgbClr val="009568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t>How to stay connected</a:t>
            </a:r>
          </a:p>
        </p:txBody>
      </p:sp>
      <p:sp>
        <p:nvSpPr>
          <p:cNvPr id="574" name="Google Shape;351;p61"/>
          <p:cNvSpPr txBox="1"/>
          <p:nvPr>
            <p:ph type="sldNum" sz="quarter" idx="2"/>
          </p:nvPr>
        </p:nvSpPr>
        <p:spPr>
          <a:xfrm>
            <a:off x="8762039" y="4747361"/>
            <a:ext cx="259120" cy="306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5" name="Google Shape;352;p61"/>
          <p:cNvSpPr/>
          <p:nvPr/>
        </p:nvSpPr>
        <p:spPr>
          <a:xfrm>
            <a:off x="4909572" y="1977247"/>
            <a:ext cx="300901" cy="300901"/>
          </a:xfrm>
          <a:prstGeom prst="ellipse">
            <a:avLst/>
          </a:prstGeom>
          <a:solidFill>
            <a:srgbClr val="009A6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576" name="Google Shape;353;p61"/>
          <p:cNvSpPr txBox="1"/>
          <p:nvPr/>
        </p:nvSpPr>
        <p:spPr>
          <a:xfrm>
            <a:off x="4920727" y="1928223"/>
            <a:ext cx="1983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77" name="Google Shape;354;p61"/>
          <p:cNvSpPr/>
          <p:nvPr/>
        </p:nvSpPr>
        <p:spPr>
          <a:xfrm>
            <a:off x="4909572" y="2414901"/>
            <a:ext cx="300901" cy="300901"/>
          </a:xfrm>
          <a:prstGeom prst="ellipse">
            <a:avLst/>
          </a:prstGeom>
          <a:solidFill>
            <a:srgbClr val="009A6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578" name="Google Shape;355;p61"/>
          <p:cNvSpPr txBox="1"/>
          <p:nvPr/>
        </p:nvSpPr>
        <p:spPr>
          <a:xfrm>
            <a:off x="4920727" y="2365876"/>
            <a:ext cx="1983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79" name="Google Shape;356;p61"/>
          <p:cNvSpPr/>
          <p:nvPr/>
        </p:nvSpPr>
        <p:spPr>
          <a:xfrm>
            <a:off x="4909572" y="2852553"/>
            <a:ext cx="300901" cy="300901"/>
          </a:xfrm>
          <a:prstGeom prst="ellipse">
            <a:avLst/>
          </a:prstGeom>
          <a:solidFill>
            <a:srgbClr val="009A6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580" name="Google Shape;357;p61"/>
          <p:cNvSpPr txBox="1"/>
          <p:nvPr/>
        </p:nvSpPr>
        <p:spPr>
          <a:xfrm>
            <a:off x="4920727" y="2803530"/>
            <a:ext cx="198301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362;p62" descr="Google Shape;362;p62"/>
          <p:cNvPicPr>
            <a:picLocks noChangeAspect="1"/>
          </p:cNvPicPr>
          <p:nvPr/>
        </p:nvPicPr>
        <p:blipFill>
          <a:blip r:embed="rId2">
            <a:extLst/>
          </a:blip>
          <a:srcRect l="0" t="0" r="0" b="32468"/>
          <a:stretch>
            <a:fillRect/>
          </a:stretch>
        </p:blipFill>
        <p:spPr>
          <a:xfrm>
            <a:off x="0" y="-50"/>
            <a:ext cx="914400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Google Shape;363;p62"/>
          <p:cNvSpPr/>
          <p:nvPr/>
        </p:nvSpPr>
        <p:spPr>
          <a:xfrm>
            <a:off x="-1" y="124"/>
            <a:ext cx="5835602" cy="5143501"/>
          </a:xfrm>
          <a:prstGeom prst="rect">
            <a:avLst/>
          </a:prstGeom>
          <a:solidFill>
            <a:srgbClr val="01192D"/>
          </a:solidFill>
          <a:ln>
            <a:solidFill>
              <a:srgbClr val="01192D"/>
            </a:solidFill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584" name="Google Shape;364;p62"/>
          <p:cNvSpPr txBox="1"/>
          <p:nvPr>
            <p:ph type="title"/>
          </p:nvPr>
        </p:nvSpPr>
        <p:spPr>
          <a:xfrm>
            <a:off x="41975" y="1377024"/>
            <a:ext cx="5746800" cy="2959801"/>
          </a:xfrm>
          <a:prstGeom prst="rect">
            <a:avLst/>
          </a:prstGeom>
        </p:spPr>
        <p:txBody>
          <a:bodyPr/>
          <a:lstStyle/>
          <a:p>
            <a:pPr>
              <a:defRPr b="0" sz="1600"/>
            </a:pPr>
            <a:r>
              <a:t>Renku is built at the </a:t>
            </a:r>
            <a:r>
              <a:rPr>
                <a:latin typeface="Lato Black"/>
                <a:ea typeface="Lato Black"/>
                <a:cs typeface="Lato Black"/>
                <a:sym typeface="Lato Black"/>
              </a:rPr>
              <a:t>Swiss Data Science Center (SDSC),</a:t>
            </a:r>
            <a:r>
              <a:t> </a:t>
            </a:r>
          </a:p>
          <a:p>
            <a:pPr>
              <a:defRPr b="0" sz="1600"/>
            </a:pPr>
            <a:r>
              <a:t>a strategic initiative of the ETH domain, </a:t>
            </a:r>
          </a:p>
          <a:p>
            <a:pPr>
              <a:defRPr b="0" sz="1600"/>
            </a:pPr>
            <a:r>
              <a:t>set to become a </a:t>
            </a:r>
            <a:r>
              <a:rPr>
                <a:latin typeface="Lato Black"/>
                <a:ea typeface="Lato Black"/>
                <a:cs typeface="Lato Black"/>
                <a:sym typeface="Lato Black"/>
              </a:rPr>
              <a:t>National Research Infrastructure</a:t>
            </a:r>
            <a:br>
              <a:rPr>
                <a:latin typeface="Lato Black"/>
                <a:ea typeface="Lato Black"/>
                <a:cs typeface="Lato Black"/>
                <a:sym typeface="Lato Black"/>
              </a:rPr>
            </a:br>
            <a:r>
              <a:rPr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t>in 2025</a:t>
            </a:r>
            <a:r>
              <a:rPr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  <a:p>
            <a:pPr/>
            <a:endParaRPr b="0" sz="1600"/>
          </a:p>
          <a:p>
            <a:pPr>
              <a:defRPr b="0" sz="1600"/>
            </a:pPr>
            <a:r>
              <a:t> Our mission is to enable the </a:t>
            </a:r>
          </a:p>
          <a:p>
            <a:pPr>
              <a:defRPr b="0" sz="1600">
                <a:latin typeface="Lato Black"/>
                <a:ea typeface="Lato Black"/>
                <a:cs typeface="Lato Black"/>
                <a:sym typeface="Lato Black"/>
              </a:defRPr>
            </a:pPr>
            <a:r>
              <a:t>Swiss National Open Research Data (ORD) Strategy</a:t>
            </a:r>
            <a:r>
              <a:rPr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>
              <a:defRPr b="0" sz="1600"/>
            </a:pPr>
            <a:r>
              <a:t>supporting the accessibility and reuse of research data in </a:t>
            </a:r>
            <a:r>
              <a:rPr>
                <a:latin typeface="Lato Black"/>
                <a:ea typeface="Lato Black"/>
                <a:cs typeface="Lato Black"/>
                <a:sym typeface="Lato Black"/>
              </a:rPr>
              <a:t>higher education across Switzerland</a:t>
            </a:r>
            <a:r>
              <a:t>.</a:t>
            </a:r>
          </a:p>
        </p:txBody>
      </p:sp>
      <p:sp>
        <p:nvSpPr>
          <p:cNvPr id="585" name="Google Shape;365;p62"/>
          <p:cNvSpPr txBox="1"/>
          <p:nvPr>
            <p:ph type="body" sz="quarter" idx="1"/>
          </p:nvPr>
        </p:nvSpPr>
        <p:spPr>
          <a:xfrm>
            <a:off x="-1" y="949650"/>
            <a:ext cx="5835602" cy="590100"/>
          </a:xfrm>
          <a:prstGeom prst="rect">
            <a:avLst/>
          </a:prstGeom>
        </p:spPr>
        <p:txBody>
          <a:bodyPr/>
          <a:lstStyle>
            <a:lvl1pPr marL="0" indent="0">
              <a:defRPr b="1">
                <a:solidFill>
                  <a:srgbClr val="009568"/>
                </a:solidFill>
              </a:defRPr>
            </a:lvl1pPr>
          </a:lstStyle>
          <a:p>
            <a:pPr/>
            <a:r>
              <a:t>WHO WE 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370;p63" descr="Google Shape;370;p63"/>
          <p:cNvPicPr>
            <a:picLocks noChangeAspect="1"/>
          </p:cNvPicPr>
          <p:nvPr/>
        </p:nvPicPr>
        <p:blipFill>
          <a:blip r:embed="rId2">
            <a:extLst/>
          </a:blip>
          <a:srcRect l="0" t="0" r="0" b="32468"/>
          <a:stretch>
            <a:fillRect/>
          </a:stretch>
        </p:blipFill>
        <p:spPr>
          <a:xfrm>
            <a:off x="0" y="-50"/>
            <a:ext cx="914400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Google Shape;371;p63"/>
          <p:cNvSpPr txBox="1"/>
          <p:nvPr>
            <p:ph type="sldNum" sz="quarter" idx="2"/>
          </p:nvPr>
        </p:nvSpPr>
        <p:spPr>
          <a:xfrm>
            <a:off x="8818113" y="4749851"/>
            <a:ext cx="287371" cy="3860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9" name="Google Shape;372;p63"/>
          <p:cNvSpPr/>
          <p:nvPr/>
        </p:nvSpPr>
        <p:spPr>
          <a:xfrm>
            <a:off x="3757650" y="-38575"/>
            <a:ext cx="5386501" cy="5182200"/>
          </a:xfrm>
          <a:prstGeom prst="rect">
            <a:avLst/>
          </a:prstGeom>
          <a:solidFill>
            <a:srgbClr val="01192D"/>
          </a:solidFill>
          <a:ln>
            <a:solidFill>
              <a:srgbClr val="01192D"/>
            </a:solidFill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590" name="Google Shape;373;p63"/>
          <p:cNvSpPr txBox="1"/>
          <p:nvPr>
            <p:ph type="title"/>
          </p:nvPr>
        </p:nvSpPr>
        <p:spPr>
          <a:xfrm>
            <a:off x="3757650" y="1320450"/>
            <a:ext cx="5386501" cy="2959800"/>
          </a:xfrm>
          <a:prstGeom prst="rect">
            <a:avLst/>
          </a:prstGeom>
        </p:spPr>
        <p:txBody>
          <a:bodyPr/>
          <a:lstStyle/>
          <a:p>
            <a:pPr>
              <a:defRPr b="0" sz="1800"/>
            </a:pPr>
            <a:r>
              <a:t>Renku is an open-source platform that </a:t>
            </a:r>
          </a:p>
          <a:p>
            <a:pPr>
              <a:defRPr b="0" sz="1800">
                <a:latin typeface="Lato Black"/>
                <a:ea typeface="Lato Black"/>
                <a:cs typeface="Lato Black"/>
                <a:sym typeface="Lato Black"/>
              </a:defRPr>
            </a:pPr>
            <a:r>
              <a:t>connects the ecosystem of data, </a:t>
            </a:r>
            <a:br/>
            <a:r>
              <a:t>code, and compute</a:t>
            </a:r>
            <a:r>
              <a:rPr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>
              <a:defRPr b="0" sz="1800"/>
            </a:pPr>
            <a:r>
              <a:t>to empower researchers to</a:t>
            </a:r>
            <a:r>
              <a:rPr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t>build</a:t>
            </a:r>
            <a:r>
              <a:rPr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  <a:p>
            <a:pPr>
              <a:defRPr b="0" sz="1800">
                <a:latin typeface="Lato Black"/>
                <a:ea typeface="Lato Black"/>
                <a:cs typeface="Lato Black"/>
                <a:sym typeface="Lato Black"/>
              </a:defRPr>
            </a:pPr>
            <a:r>
              <a:t>collaborative communities.</a:t>
            </a:r>
          </a:p>
        </p:txBody>
      </p:sp>
      <p:sp>
        <p:nvSpPr>
          <p:cNvPr id="591" name="Google Shape;374;p63"/>
          <p:cNvSpPr txBox="1"/>
          <p:nvPr>
            <p:ph type="body" sz="quarter" idx="1"/>
          </p:nvPr>
        </p:nvSpPr>
        <p:spPr>
          <a:xfrm>
            <a:off x="3757650" y="1178250"/>
            <a:ext cx="5386501" cy="590100"/>
          </a:xfrm>
          <a:prstGeom prst="rect">
            <a:avLst/>
          </a:prstGeom>
        </p:spPr>
        <p:txBody>
          <a:bodyPr/>
          <a:lstStyle>
            <a:lvl1pPr marL="0" indent="0">
              <a:defRPr b="1">
                <a:solidFill>
                  <a:srgbClr val="009568"/>
                </a:solidFill>
              </a:defRPr>
            </a:lvl1pPr>
          </a:lstStyle>
          <a:p>
            <a:pPr/>
            <a:r>
              <a:t>OUR VISION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379;p64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/>
          <a:lstStyle/>
          <a:p>
            <a:pPr/>
            <a:r>
              <a:t>Renku 2.0</a:t>
            </a:r>
          </a:p>
        </p:txBody>
      </p:sp>
      <p:sp>
        <p:nvSpPr>
          <p:cNvPr id="594" name="Google Shape;380;p64"/>
          <p:cNvSpPr txBox="1"/>
          <p:nvPr>
            <p:ph type="body" sz="quarter" idx="1"/>
          </p:nvPr>
        </p:nvSpPr>
        <p:spPr>
          <a:xfrm>
            <a:off x="265500" y="2498275"/>
            <a:ext cx="4045200" cy="1235101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What’s new</a:t>
            </a:r>
          </a:p>
        </p:txBody>
      </p:sp>
      <p:sp>
        <p:nvSpPr>
          <p:cNvPr id="595" name="Google Shape;381;p64"/>
          <p:cNvSpPr txBox="1"/>
          <p:nvPr/>
        </p:nvSpPr>
        <p:spPr>
          <a:xfrm>
            <a:off x="5359649" y="1625613"/>
            <a:ext cx="3535202" cy="8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>
                <a:solidFill>
                  <a:srgbClr val="009568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t>Connect the research ecosystem</a:t>
            </a:r>
          </a:p>
          <a:p>
            <a:pPr>
              <a:defRPr>
                <a:solidFill>
                  <a:srgbClr val="009568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Integrate code repos, data sources, &amp; compute infrastructure.</a:t>
            </a:r>
          </a:p>
        </p:txBody>
      </p:sp>
      <p:sp>
        <p:nvSpPr>
          <p:cNvPr id="596" name="Google Shape;382;p64"/>
          <p:cNvSpPr txBox="1"/>
          <p:nvPr/>
        </p:nvSpPr>
        <p:spPr>
          <a:xfrm>
            <a:off x="5359649" y="2686599"/>
            <a:ext cx="3586802" cy="8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>
                <a:solidFill>
                  <a:srgbClr val="009568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t>Flexible ‘Plug and Play’ Project Structure</a:t>
            </a:r>
          </a:p>
          <a:p>
            <a:pPr>
              <a:defRPr>
                <a:solidFill>
                  <a:srgbClr val="009568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Mix and match code, data, and compute as you need them.</a:t>
            </a:r>
          </a:p>
        </p:txBody>
      </p:sp>
      <p:pic>
        <p:nvPicPr>
          <p:cNvPr id="597" name="Google Shape;383;p64" descr="Google Shape;383;p6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2475" y="2799388"/>
            <a:ext cx="453301" cy="45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Google Shape;384;p64" descr="Google Shape;384;p6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2473" y="1814614"/>
            <a:ext cx="453301" cy="45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389;p65"/>
          <p:cNvGrpSpPr/>
          <p:nvPr/>
        </p:nvGrpSpPr>
        <p:grpSpPr>
          <a:xfrm>
            <a:off x="5347599" y="3690175"/>
            <a:ext cx="2226601" cy="2331001"/>
            <a:chOff x="0" y="0"/>
            <a:chExt cx="2226599" cy="2330999"/>
          </a:xfrm>
        </p:grpSpPr>
        <p:sp>
          <p:nvSpPr>
            <p:cNvPr id="600" name="Oval"/>
            <p:cNvSpPr/>
            <p:nvPr/>
          </p:nvSpPr>
          <p:spPr>
            <a:xfrm>
              <a:off x="0" y="0"/>
              <a:ext cx="2226600" cy="2331000"/>
            </a:xfrm>
            <a:prstGeom prst="ellipse">
              <a:avLst/>
            </a:prstGeom>
            <a:noFill/>
            <a:ln w="38100" cap="flat">
              <a:solidFill>
                <a:srgbClr val="01192D"/>
              </a:solidFill>
              <a:prstDash val="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01" name="Compute Infrastructure"/>
            <p:cNvSpPr txBox="1"/>
            <p:nvPr/>
          </p:nvSpPr>
          <p:spPr>
            <a:xfrm>
              <a:off x="345127" y="858174"/>
              <a:ext cx="1536346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Compute Infrastructure</a:t>
              </a:r>
            </a:p>
          </p:txBody>
        </p:sp>
      </p:grpSp>
      <p:grpSp>
        <p:nvGrpSpPr>
          <p:cNvPr id="605" name="Google Shape;390;p65"/>
          <p:cNvGrpSpPr/>
          <p:nvPr/>
        </p:nvGrpSpPr>
        <p:grpSpPr>
          <a:xfrm>
            <a:off x="4889422" y="3820936"/>
            <a:ext cx="1025401" cy="1025401"/>
            <a:chOff x="0" y="0"/>
            <a:chExt cx="1025400" cy="1025400"/>
          </a:xfrm>
        </p:grpSpPr>
        <p:sp>
          <p:nvSpPr>
            <p:cNvPr id="603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04" name="HPC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HPC</a:t>
              </a:r>
            </a:p>
          </p:txBody>
        </p:sp>
      </p:grpSp>
      <p:grpSp>
        <p:nvGrpSpPr>
          <p:cNvPr id="608" name="Google Shape;391;p65"/>
          <p:cNvGrpSpPr/>
          <p:nvPr/>
        </p:nvGrpSpPr>
        <p:grpSpPr>
          <a:xfrm>
            <a:off x="7145098" y="3773625"/>
            <a:ext cx="1025401" cy="1025401"/>
            <a:chOff x="0" y="0"/>
            <a:chExt cx="1025400" cy="1025400"/>
          </a:xfrm>
        </p:grpSpPr>
        <p:sp>
          <p:nvSpPr>
            <p:cNvPr id="606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07" name="Remote Machine"/>
            <p:cNvSpPr txBox="1"/>
            <p:nvPr/>
          </p:nvSpPr>
          <p:spPr>
            <a:xfrm>
              <a:off x="150165" y="268875"/>
              <a:ext cx="725070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Remote Machine</a:t>
              </a:r>
            </a:p>
          </p:txBody>
        </p:sp>
      </p:grpSp>
      <p:grpSp>
        <p:nvGrpSpPr>
          <p:cNvPr id="611" name="Google Shape;392;p65"/>
          <p:cNvGrpSpPr/>
          <p:nvPr/>
        </p:nvGrpSpPr>
        <p:grpSpPr>
          <a:xfrm>
            <a:off x="5979514" y="3258623"/>
            <a:ext cx="1025401" cy="1025401"/>
            <a:chOff x="0" y="0"/>
            <a:chExt cx="1025400" cy="1025400"/>
          </a:xfrm>
        </p:grpSpPr>
        <p:sp>
          <p:nvSpPr>
            <p:cNvPr id="609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10" name="Laptop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Laptop</a:t>
              </a:r>
            </a:p>
          </p:txBody>
        </p:sp>
      </p:grpSp>
      <p:grpSp>
        <p:nvGrpSpPr>
          <p:cNvPr id="614" name="Google Shape;393;p65"/>
          <p:cNvGrpSpPr/>
          <p:nvPr/>
        </p:nvGrpSpPr>
        <p:grpSpPr>
          <a:xfrm>
            <a:off x="6889950" y="-399150"/>
            <a:ext cx="2226600" cy="2331000"/>
            <a:chOff x="0" y="0"/>
            <a:chExt cx="2226599" cy="2330999"/>
          </a:xfrm>
        </p:grpSpPr>
        <p:sp>
          <p:nvSpPr>
            <p:cNvPr id="612" name="Oval"/>
            <p:cNvSpPr/>
            <p:nvPr/>
          </p:nvSpPr>
          <p:spPr>
            <a:xfrm>
              <a:off x="0" y="0"/>
              <a:ext cx="2226600" cy="2331000"/>
            </a:xfrm>
            <a:prstGeom prst="ellipse">
              <a:avLst/>
            </a:prstGeom>
            <a:noFill/>
            <a:ln w="38100" cap="flat">
              <a:solidFill>
                <a:srgbClr val="01192D"/>
              </a:solidFill>
              <a:prstDash val="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13" name="Code Repository Platforms"/>
            <p:cNvSpPr txBox="1"/>
            <p:nvPr/>
          </p:nvSpPr>
          <p:spPr>
            <a:xfrm>
              <a:off x="345127" y="858174"/>
              <a:ext cx="1536346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Code Repository Platforms</a:t>
              </a:r>
            </a:p>
          </p:txBody>
        </p:sp>
      </p:grpSp>
      <p:grpSp>
        <p:nvGrpSpPr>
          <p:cNvPr id="617" name="Google Shape;394;p65"/>
          <p:cNvGrpSpPr/>
          <p:nvPr/>
        </p:nvGrpSpPr>
        <p:grpSpPr>
          <a:xfrm>
            <a:off x="7180278" y="1251820"/>
            <a:ext cx="1025401" cy="1025401"/>
            <a:chOff x="0" y="0"/>
            <a:chExt cx="1025400" cy="1025400"/>
          </a:xfrm>
        </p:grpSpPr>
        <p:sp>
          <p:nvSpPr>
            <p:cNvPr id="615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16" name="GitHub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GitHub</a:t>
              </a:r>
            </a:p>
          </p:txBody>
        </p:sp>
      </p:grpSp>
      <p:grpSp>
        <p:nvGrpSpPr>
          <p:cNvPr id="620" name="Google Shape;395;p65"/>
          <p:cNvGrpSpPr/>
          <p:nvPr/>
        </p:nvGrpSpPr>
        <p:grpSpPr>
          <a:xfrm>
            <a:off x="6154882" y="321725"/>
            <a:ext cx="1025401" cy="1025401"/>
            <a:chOff x="0" y="0"/>
            <a:chExt cx="1025400" cy="1025400"/>
          </a:xfrm>
        </p:grpSpPr>
        <p:sp>
          <p:nvSpPr>
            <p:cNvPr id="618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19" name="GitLab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GitLab</a:t>
              </a:r>
            </a:p>
          </p:txBody>
        </p:sp>
      </p:grpSp>
      <p:grpSp>
        <p:nvGrpSpPr>
          <p:cNvPr id="623" name="Google Shape;396;p65"/>
          <p:cNvGrpSpPr/>
          <p:nvPr/>
        </p:nvGrpSpPr>
        <p:grpSpPr>
          <a:xfrm>
            <a:off x="676800" y="-627750"/>
            <a:ext cx="2226600" cy="2331000"/>
            <a:chOff x="0" y="0"/>
            <a:chExt cx="2226599" cy="2330999"/>
          </a:xfrm>
        </p:grpSpPr>
        <p:sp>
          <p:nvSpPr>
            <p:cNvPr id="621" name="Oval"/>
            <p:cNvSpPr/>
            <p:nvPr/>
          </p:nvSpPr>
          <p:spPr>
            <a:xfrm>
              <a:off x="0" y="0"/>
              <a:ext cx="2226600" cy="2331000"/>
            </a:xfrm>
            <a:prstGeom prst="ellipse">
              <a:avLst/>
            </a:prstGeom>
            <a:noFill/>
            <a:ln w="38100" cap="flat">
              <a:solidFill>
                <a:srgbClr val="01192D"/>
              </a:solidFill>
              <a:prstDash val="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22" name="Data Repositories"/>
            <p:cNvSpPr txBox="1"/>
            <p:nvPr/>
          </p:nvSpPr>
          <p:spPr>
            <a:xfrm>
              <a:off x="345127" y="858174"/>
              <a:ext cx="1536346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Data Repositories</a:t>
              </a:r>
            </a:p>
          </p:txBody>
        </p:sp>
      </p:grpSp>
      <p:grpSp>
        <p:nvGrpSpPr>
          <p:cNvPr id="626" name="Google Shape;397;p65"/>
          <p:cNvGrpSpPr/>
          <p:nvPr/>
        </p:nvGrpSpPr>
        <p:grpSpPr>
          <a:xfrm>
            <a:off x="250024" y="609525"/>
            <a:ext cx="1025402" cy="1025401"/>
            <a:chOff x="0" y="0"/>
            <a:chExt cx="1025400" cy="1025400"/>
          </a:xfrm>
        </p:grpSpPr>
        <p:sp>
          <p:nvSpPr>
            <p:cNvPr id="624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25" name="Zenodo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Zenodo</a:t>
              </a:r>
            </a:p>
          </p:txBody>
        </p:sp>
      </p:grpSp>
      <p:grpSp>
        <p:nvGrpSpPr>
          <p:cNvPr id="629" name="Google Shape;398;p65"/>
          <p:cNvGrpSpPr/>
          <p:nvPr/>
        </p:nvGrpSpPr>
        <p:grpSpPr>
          <a:xfrm>
            <a:off x="2497993" y="226425"/>
            <a:ext cx="1025401" cy="1025401"/>
            <a:chOff x="0" y="0"/>
            <a:chExt cx="1025400" cy="1025400"/>
          </a:xfrm>
        </p:grpSpPr>
        <p:sp>
          <p:nvSpPr>
            <p:cNvPr id="627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28" name="EnviDAT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EnviDAT</a:t>
              </a:r>
            </a:p>
          </p:txBody>
        </p:sp>
      </p:grpSp>
      <p:grpSp>
        <p:nvGrpSpPr>
          <p:cNvPr id="632" name="Google Shape;399;p65"/>
          <p:cNvGrpSpPr/>
          <p:nvPr/>
        </p:nvGrpSpPr>
        <p:grpSpPr>
          <a:xfrm>
            <a:off x="1583133" y="1078239"/>
            <a:ext cx="1025401" cy="1025401"/>
            <a:chOff x="0" y="0"/>
            <a:chExt cx="1025400" cy="1025400"/>
          </a:xfrm>
        </p:grpSpPr>
        <p:sp>
          <p:nvSpPr>
            <p:cNvPr id="630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9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31" name="ETH Research Collection"/>
            <p:cNvSpPr txBox="1"/>
            <p:nvPr/>
          </p:nvSpPr>
          <p:spPr>
            <a:xfrm>
              <a:off x="150165" y="211725"/>
              <a:ext cx="725070" cy="6019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9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ETH Research Collection</a:t>
              </a:r>
            </a:p>
          </p:txBody>
        </p:sp>
      </p:grpSp>
      <p:grpSp>
        <p:nvGrpSpPr>
          <p:cNvPr id="635" name="Google Shape;400;p65"/>
          <p:cNvGrpSpPr/>
          <p:nvPr/>
        </p:nvGrpSpPr>
        <p:grpSpPr>
          <a:xfrm>
            <a:off x="-753650" y="2103650"/>
            <a:ext cx="2226600" cy="2331001"/>
            <a:chOff x="0" y="0"/>
            <a:chExt cx="2226599" cy="2330999"/>
          </a:xfrm>
        </p:grpSpPr>
        <p:sp>
          <p:nvSpPr>
            <p:cNvPr id="633" name="Oval"/>
            <p:cNvSpPr/>
            <p:nvPr/>
          </p:nvSpPr>
          <p:spPr>
            <a:xfrm>
              <a:off x="0" y="0"/>
              <a:ext cx="2226600" cy="2331000"/>
            </a:xfrm>
            <a:prstGeom prst="ellipse">
              <a:avLst/>
            </a:prstGeom>
            <a:noFill/>
            <a:ln w="38100" cap="flat">
              <a:solidFill>
                <a:srgbClr val="01192D"/>
              </a:solidFill>
              <a:prstDash val="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34" name="Data Stores"/>
            <p:cNvSpPr txBox="1"/>
            <p:nvPr/>
          </p:nvSpPr>
          <p:spPr>
            <a:xfrm>
              <a:off x="345127" y="858174"/>
              <a:ext cx="1536346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          Data Stores</a:t>
              </a:r>
            </a:p>
          </p:txBody>
        </p:sp>
      </p:grpSp>
      <p:grpSp>
        <p:nvGrpSpPr>
          <p:cNvPr id="638" name="Google Shape;401;p65"/>
          <p:cNvGrpSpPr/>
          <p:nvPr/>
        </p:nvGrpSpPr>
        <p:grpSpPr>
          <a:xfrm>
            <a:off x="673842" y="3361904"/>
            <a:ext cx="1025401" cy="1025401"/>
            <a:chOff x="0" y="0"/>
            <a:chExt cx="1025400" cy="1025400"/>
          </a:xfrm>
        </p:grpSpPr>
        <p:sp>
          <p:nvSpPr>
            <p:cNvPr id="636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37" name="S3 bucket"/>
            <p:cNvSpPr txBox="1"/>
            <p:nvPr/>
          </p:nvSpPr>
          <p:spPr>
            <a:xfrm>
              <a:off x="150165" y="268875"/>
              <a:ext cx="725070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S3 bucket</a:t>
              </a:r>
            </a:p>
          </p:txBody>
        </p:sp>
      </p:grpSp>
      <p:grpSp>
        <p:nvGrpSpPr>
          <p:cNvPr id="641" name="Google Shape;402;p65"/>
          <p:cNvGrpSpPr/>
          <p:nvPr/>
        </p:nvGrpSpPr>
        <p:grpSpPr>
          <a:xfrm>
            <a:off x="736804" y="2209976"/>
            <a:ext cx="1025401" cy="1025401"/>
            <a:chOff x="0" y="0"/>
            <a:chExt cx="1025400" cy="1025400"/>
          </a:xfrm>
        </p:grpSpPr>
        <p:sp>
          <p:nvSpPr>
            <p:cNvPr id="639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40" name="Fileshare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Fileshare</a:t>
              </a:r>
            </a:p>
          </p:txBody>
        </p:sp>
      </p:grpSp>
      <p:grpSp>
        <p:nvGrpSpPr>
          <p:cNvPr id="644" name="Google Shape;403;p65"/>
          <p:cNvGrpSpPr/>
          <p:nvPr/>
        </p:nvGrpSpPr>
        <p:grpSpPr>
          <a:xfrm>
            <a:off x="4973220" y="2945794"/>
            <a:ext cx="747601" cy="747602"/>
            <a:chOff x="0" y="0"/>
            <a:chExt cx="747600" cy="747600"/>
          </a:xfrm>
        </p:grpSpPr>
        <p:sp>
          <p:nvSpPr>
            <p:cNvPr id="642" name="Google Shape;404;p65"/>
            <p:cNvSpPr/>
            <p:nvPr/>
          </p:nvSpPr>
          <p:spPr>
            <a:xfrm>
              <a:off x="-1" y="-1"/>
              <a:ext cx="747602" cy="747602"/>
            </a:xfrm>
            <a:prstGeom prst="ellipse">
              <a:avLst/>
            </a:prstGeom>
            <a:solidFill>
              <a:srgbClr val="009A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pic>
          <p:nvPicPr>
            <p:cNvPr id="643" name="Google Shape;405;p65" descr="Google Shape;405;p6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988" y="150535"/>
              <a:ext cx="577652" cy="400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7" name="Google Shape;406;p65"/>
          <p:cNvGrpSpPr/>
          <p:nvPr/>
        </p:nvGrpSpPr>
        <p:grpSpPr>
          <a:xfrm>
            <a:off x="5167233" y="929729"/>
            <a:ext cx="747601" cy="747601"/>
            <a:chOff x="0" y="0"/>
            <a:chExt cx="747600" cy="747600"/>
          </a:xfrm>
        </p:grpSpPr>
        <p:sp>
          <p:nvSpPr>
            <p:cNvPr id="645" name="Google Shape;407;p65"/>
            <p:cNvSpPr/>
            <p:nvPr/>
          </p:nvSpPr>
          <p:spPr>
            <a:xfrm>
              <a:off x="-1" y="-1"/>
              <a:ext cx="747602" cy="747602"/>
            </a:xfrm>
            <a:prstGeom prst="ellipse">
              <a:avLst/>
            </a:prstGeom>
            <a:solidFill>
              <a:srgbClr val="009A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pic>
          <p:nvPicPr>
            <p:cNvPr id="646" name="Google Shape;408;p65" descr="Google Shape;408;p6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679" y="153496"/>
              <a:ext cx="494252" cy="4405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8" name="Google Shape;409;p65"/>
          <p:cNvSpPr/>
          <p:nvPr/>
        </p:nvSpPr>
        <p:spPr>
          <a:xfrm flipH="1" flipV="1">
            <a:off x="3010711" y="1251714"/>
            <a:ext cx="98401" cy="365701"/>
          </a:xfrm>
          <a:prstGeom prst="line">
            <a:avLst/>
          </a:prstGeom>
          <a:ln w="19050">
            <a:solidFill>
              <a:srgbClr val="009A6A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9" name="Google Shape;411;p65"/>
          <p:cNvSpPr/>
          <p:nvPr/>
        </p:nvSpPr>
        <p:spPr>
          <a:xfrm flipV="1">
            <a:off x="5914957" y="1197030"/>
            <a:ext cx="390301" cy="106501"/>
          </a:xfrm>
          <a:prstGeom prst="line">
            <a:avLst/>
          </a:prstGeom>
          <a:ln w="19050">
            <a:solidFill>
              <a:srgbClr val="009A6A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3" name="Google Shape;412;p65"/>
          <p:cNvSpPr/>
          <p:nvPr/>
        </p:nvSpPr>
        <p:spPr>
          <a:xfrm>
            <a:off x="5694904" y="3456819"/>
            <a:ext cx="320077" cy="126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50">
            <a:solidFill>
              <a:srgbClr val="009A6A"/>
            </a:solidFill>
            <a:prstDash val="dot"/>
          </a:ln>
        </p:spPr>
        <p:txBody>
          <a:bodyPr/>
          <a:lstStyle/>
          <a:p>
            <a:pPr/>
          </a:p>
        </p:txBody>
      </p:sp>
      <p:sp>
        <p:nvSpPr>
          <p:cNvPr id="664" name="Google Shape;413;p65"/>
          <p:cNvSpPr/>
          <p:nvPr/>
        </p:nvSpPr>
        <p:spPr>
          <a:xfrm>
            <a:off x="5367305" y="3692909"/>
            <a:ext cx="6999" cy="128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50">
            <a:solidFill>
              <a:srgbClr val="009A6A"/>
            </a:solidFill>
            <a:prstDash val="dot"/>
          </a:ln>
        </p:spPr>
        <p:txBody>
          <a:bodyPr/>
          <a:lstStyle/>
          <a:p>
            <a:pPr/>
          </a:p>
        </p:txBody>
      </p:sp>
      <p:grpSp>
        <p:nvGrpSpPr>
          <p:cNvPr id="654" name="Google Shape;414;p65"/>
          <p:cNvGrpSpPr/>
          <p:nvPr/>
        </p:nvGrpSpPr>
        <p:grpSpPr>
          <a:xfrm>
            <a:off x="2781981" y="1534354"/>
            <a:ext cx="747601" cy="747601"/>
            <a:chOff x="0" y="0"/>
            <a:chExt cx="747600" cy="747600"/>
          </a:xfrm>
        </p:grpSpPr>
        <p:sp>
          <p:nvSpPr>
            <p:cNvPr id="652" name="Google Shape;415;p65"/>
            <p:cNvSpPr/>
            <p:nvPr/>
          </p:nvSpPr>
          <p:spPr>
            <a:xfrm>
              <a:off x="-1" y="-1"/>
              <a:ext cx="747602" cy="747602"/>
            </a:xfrm>
            <a:prstGeom prst="ellipse">
              <a:avLst/>
            </a:prstGeom>
            <a:solidFill>
              <a:srgbClr val="009A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pic>
          <p:nvPicPr>
            <p:cNvPr id="653" name="Google Shape;410;p65" descr="Google Shape;410;p6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005" y="83060"/>
              <a:ext cx="494250" cy="595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5" name="Google Shape;416;p65"/>
          <p:cNvSpPr/>
          <p:nvPr/>
        </p:nvSpPr>
        <p:spPr>
          <a:xfrm flipH="1">
            <a:off x="1699274" y="3431549"/>
            <a:ext cx="547801" cy="443101"/>
          </a:xfrm>
          <a:prstGeom prst="line">
            <a:avLst/>
          </a:prstGeom>
          <a:ln w="19050">
            <a:solidFill>
              <a:srgbClr val="009A6A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658" name="Google Shape;417;p65"/>
          <p:cNvGrpSpPr/>
          <p:nvPr/>
        </p:nvGrpSpPr>
        <p:grpSpPr>
          <a:xfrm>
            <a:off x="2172957" y="2895355"/>
            <a:ext cx="747601" cy="747601"/>
            <a:chOff x="0" y="0"/>
            <a:chExt cx="747600" cy="747600"/>
          </a:xfrm>
        </p:grpSpPr>
        <p:sp>
          <p:nvSpPr>
            <p:cNvPr id="656" name="Google Shape;418;p65"/>
            <p:cNvSpPr/>
            <p:nvPr/>
          </p:nvSpPr>
          <p:spPr>
            <a:xfrm>
              <a:off x="-1" y="-1"/>
              <a:ext cx="747602" cy="747602"/>
            </a:xfrm>
            <a:prstGeom prst="ellipse">
              <a:avLst/>
            </a:prstGeom>
            <a:solidFill>
              <a:srgbClr val="009A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pic>
          <p:nvPicPr>
            <p:cNvPr id="657" name="Google Shape;419;p65" descr="Google Shape;419;p6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005" y="83060"/>
              <a:ext cx="494250" cy="595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9" name="Google Shape;420;p65"/>
          <p:cNvSpPr txBox="1"/>
          <p:nvPr/>
        </p:nvSpPr>
        <p:spPr>
          <a:xfrm>
            <a:off x="3915450" y="2207275"/>
            <a:ext cx="822301" cy="728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3600">
                <a:solidFill>
                  <a:schemeClr val="accent2">
                    <a:lumOff val="21764"/>
                  </a:scheme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?</a:t>
            </a:r>
          </a:p>
        </p:txBody>
      </p:sp>
      <p:pic>
        <p:nvPicPr>
          <p:cNvPr id="660" name="Google Shape;421;p65" descr="Google Shape;421;p65"/>
          <p:cNvPicPr>
            <a:picLocks noChangeAspect="1"/>
          </p:cNvPicPr>
          <p:nvPr/>
        </p:nvPicPr>
        <p:blipFill>
          <a:blip r:embed="rId5">
            <a:alphaModFix amt="25000"/>
            <a:extLst/>
          </a:blip>
          <a:srcRect l="0" t="0" r="0" b="14907"/>
          <a:stretch>
            <a:fillRect/>
          </a:stretch>
        </p:blipFill>
        <p:spPr>
          <a:xfrm>
            <a:off x="3956761" y="1303512"/>
            <a:ext cx="904826" cy="769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Google Shape;422;p65" descr="Google Shape;422;p65"/>
          <p:cNvPicPr>
            <a:picLocks noChangeAspect="1"/>
          </p:cNvPicPr>
          <p:nvPr/>
        </p:nvPicPr>
        <p:blipFill>
          <a:blip r:embed="rId6">
            <a:alphaModFix amt="25000"/>
            <a:extLst/>
          </a:blip>
          <a:srcRect l="0" t="0" r="0" b="13800"/>
          <a:stretch>
            <a:fillRect/>
          </a:stretch>
        </p:blipFill>
        <p:spPr>
          <a:xfrm>
            <a:off x="4838587" y="2102023"/>
            <a:ext cx="830901" cy="716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Google Shape;423;p65" descr="Google Shape;423;p65"/>
          <p:cNvPicPr>
            <a:picLocks noChangeAspect="1"/>
          </p:cNvPicPr>
          <p:nvPr/>
        </p:nvPicPr>
        <p:blipFill>
          <a:blip r:embed="rId7">
            <a:alphaModFix amt="25000"/>
            <a:extLst/>
          </a:blip>
          <a:srcRect l="0" t="0" r="0" b="13209"/>
          <a:stretch>
            <a:fillRect/>
          </a:stretch>
        </p:blipFill>
        <p:spPr>
          <a:xfrm>
            <a:off x="3372987" y="2748750"/>
            <a:ext cx="706476" cy="613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428;p66"/>
          <p:cNvGrpSpPr/>
          <p:nvPr/>
        </p:nvGrpSpPr>
        <p:grpSpPr>
          <a:xfrm>
            <a:off x="5347599" y="3690175"/>
            <a:ext cx="2226601" cy="2331001"/>
            <a:chOff x="0" y="0"/>
            <a:chExt cx="2226599" cy="2330999"/>
          </a:xfrm>
        </p:grpSpPr>
        <p:sp>
          <p:nvSpPr>
            <p:cNvPr id="666" name="Oval"/>
            <p:cNvSpPr/>
            <p:nvPr/>
          </p:nvSpPr>
          <p:spPr>
            <a:xfrm>
              <a:off x="0" y="0"/>
              <a:ext cx="2226600" cy="2331000"/>
            </a:xfrm>
            <a:prstGeom prst="ellipse">
              <a:avLst/>
            </a:prstGeom>
            <a:noFill/>
            <a:ln w="38100" cap="flat">
              <a:solidFill>
                <a:srgbClr val="01192D"/>
              </a:solidFill>
              <a:prstDash val="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67" name="Compute Infrastructure"/>
            <p:cNvSpPr txBox="1"/>
            <p:nvPr/>
          </p:nvSpPr>
          <p:spPr>
            <a:xfrm>
              <a:off x="345127" y="858174"/>
              <a:ext cx="1536346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Compute Infrastructure</a:t>
              </a:r>
            </a:p>
          </p:txBody>
        </p:sp>
      </p:grpSp>
      <p:grpSp>
        <p:nvGrpSpPr>
          <p:cNvPr id="671" name="Google Shape;429;p66"/>
          <p:cNvGrpSpPr/>
          <p:nvPr/>
        </p:nvGrpSpPr>
        <p:grpSpPr>
          <a:xfrm>
            <a:off x="4889422" y="3820936"/>
            <a:ext cx="1025401" cy="1025401"/>
            <a:chOff x="0" y="0"/>
            <a:chExt cx="1025400" cy="1025400"/>
          </a:xfrm>
        </p:grpSpPr>
        <p:sp>
          <p:nvSpPr>
            <p:cNvPr id="669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70" name="HPC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HPC</a:t>
              </a:r>
            </a:p>
          </p:txBody>
        </p:sp>
      </p:grpSp>
      <p:grpSp>
        <p:nvGrpSpPr>
          <p:cNvPr id="674" name="Google Shape;430;p66"/>
          <p:cNvGrpSpPr/>
          <p:nvPr/>
        </p:nvGrpSpPr>
        <p:grpSpPr>
          <a:xfrm>
            <a:off x="7145098" y="3773625"/>
            <a:ext cx="1025401" cy="1025401"/>
            <a:chOff x="0" y="0"/>
            <a:chExt cx="1025400" cy="1025400"/>
          </a:xfrm>
        </p:grpSpPr>
        <p:sp>
          <p:nvSpPr>
            <p:cNvPr id="672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73" name="Remote Machine"/>
            <p:cNvSpPr txBox="1"/>
            <p:nvPr/>
          </p:nvSpPr>
          <p:spPr>
            <a:xfrm>
              <a:off x="150165" y="268875"/>
              <a:ext cx="725070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Remote Machine</a:t>
              </a:r>
            </a:p>
          </p:txBody>
        </p:sp>
      </p:grpSp>
      <p:grpSp>
        <p:nvGrpSpPr>
          <p:cNvPr id="677" name="Google Shape;431;p66"/>
          <p:cNvGrpSpPr/>
          <p:nvPr/>
        </p:nvGrpSpPr>
        <p:grpSpPr>
          <a:xfrm>
            <a:off x="5979514" y="3258623"/>
            <a:ext cx="1025401" cy="1025401"/>
            <a:chOff x="0" y="0"/>
            <a:chExt cx="1025400" cy="1025400"/>
          </a:xfrm>
        </p:grpSpPr>
        <p:sp>
          <p:nvSpPr>
            <p:cNvPr id="675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76" name="Laptop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Laptop</a:t>
              </a:r>
            </a:p>
          </p:txBody>
        </p:sp>
      </p:grpSp>
      <p:grpSp>
        <p:nvGrpSpPr>
          <p:cNvPr id="680" name="Google Shape;432;p66"/>
          <p:cNvGrpSpPr/>
          <p:nvPr/>
        </p:nvGrpSpPr>
        <p:grpSpPr>
          <a:xfrm>
            <a:off x="6889950" y="-399150"/>
            <a:ext cx="2226600" cy="2331000"/>
            <a:chOff x="0" y="0"/>
            <a:chExt cx="2226599" cy="2330999"/>
          </a:xfrm>
        </p:grpSpPr>
        <p:sp>
          <p:nvSpPr>
            <p:cNvPr id="678" name="Oval"/>
            <p:cNvSpPr/>
            <p:nvPr/>
          </p:nvSpPr>
          <p:spPr>
            <a:xfrm>
              <a:off x="0" y="0"/>
              <a:ext cx="2226600" cy="2331000"/>
            </a:xfrm>
            <a:prstGeom prst="ellipse">
              <a:avLst/>
            </a:prstGeom>
            <a:noFill/>
            <a:ln w="38100" cap="flat">
              <a:solidFill>
                <a:srgbClr val="01192D"/>
              </a:solidFill>
              <a:prstDash val="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79" name="Code Repository Platforms"/>
            <p:cNvSpPr txBox="1"/>
            <p:nvPr/>
          </p:nvSpPr>
          <p:spPr>
            <a:xfrm>
              <a:off x="345127" y="858174"/>
              <a:ext cx="1536346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Code Repository Platforms</a:t>
              </a:r>
            </a:p>
          </p:txBody>
        </p:sp>
      </p:grpSp>
      <p:grpSp>
        <p:nvGrpSpPr>
          <p:cNvPr id="683" name="Google Shape;433;p66"/>
          <p:cNvGrpSpPr/>
          <p:nvPr/>
        </p:nvGrpSpPr>
        <p:grpSpPr>
          <a:xfrm>
            <a:off x="7180278" y="1251820"/>
            <a:ext cx="1025401" cy="1025401"/>
            <a:chOff x="0" y="0"/>
            <a:chExt cx="1025400" cy="1025400"/>
          </a:xfrm>
        </p:grpSpPr>
        <p:sp>
          <p:nvSpPr>
            <p:cNvPr id="681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82" name="GitHub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GitHub</a:t>
              </a:r>
            </a:p>
          </p:txBody>
        </p:sp>
      </p:grpSp>
      <p:grpSp>
        <p:nvGrpSpPr>
          <p:cNvPr id="686" name="Google Shape;434;p66"/>
          <p:cNvGrpSpPr/>
          <p:nvPr/>
        </p:nvGrpSpPr>
        <p:grpSpPr>
          <a:xfrm>
            <a:off x="6154882" y="321725"/>
            <a:ext cx="1025401" cy="1025401"/>
            <a:chOff x="0" y="0"/>
            <a:chExt cx="1025400" cy="1025400"/>
          </a:xfrm>
        </p:grpSpPr>
        <p:sp>
          <p:nvSpPr>
            <p:cNvPr id="684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85" name="GitLab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GitLab</a:t>
              </a:r>
            </a:p>
          </p:txBody>
        </p:sp>
      </p:grpSp>
      <p:grpSp>
        <p:nvGrpSpPr>
          <p:cNvPr id="689" name="Google Shape;435;p66"/>
          <p:cNvGrpSpPr/>
          <p:nvPr/>
        </p:nvGrpSpPr>
        <p:grpSpPr>
          <a:xfrm>
            <a:off x="676800" y="-627750"/>
            <a:ext cx="2226600" cy="2331000"/>
            <a:chOff x="0" y="0"/>
            <a:chExt cx="2226599" cy="2330999"/>
          </a:xfrm>
        </p:grpSpPr>
        <p:sp>
          <p:nvSpPr>
            <p:cNvPr id="687" name="Oval"/>
            <p:cNvSpPr/>
            <p:nvPr/>
          </p:nvSpPr>
          <p:spPr>
            <a:xfrm>
              <a:off x="0" y="0"/>
              <a:ext cx="2226600" cy="2331000"/>
            </a:xfrm>
            <a:prstGeom prst="ellipse">
              <a:avLst/>
            </a:prstGeom>
            <a:noFill/>
            <a:ln w="38100" cap="flat">
              <a:solidFill>
                <a:srgbClr val="01192D"/>
              </a:solidFill>
              <a:prstDash val="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88" name="Data Repositories"/>
            <p:cNvSpPr txBox="1"/>
            <p:nvPr/>
          </p:nvSpPr>
          <p:spPr>
            <a:xfrm>
              <a:off x="345127" y="858174"/>
              <a:ext cx="1536346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Data Repositories</a:t>
              </a:r>
            </a:p>
          </p:txBody>
        </p:sp>
      </p:grpSp>
      <p:grpSp>
        <p:nvGrpSpPr>
          <p:cNvPr id="692" name="Google Shape;436;p66"/>
          <p:cNvGrpSpPr/>
          <p:nvPr/>
        </p:nvGrpSpPr>
        <p:grpSpPr>
          <a:xfrm>
            <a:off x="250024" y="609525"/>
            <a:ext cx="1025402" cy="1025401"/>
            <a:chOff x="0" y="0"/>
            <a:chExt cx="1025400" cy="1025400"/>
          </a:xfrm>
        </p:grpSpPr>
        <p:sp>
          <p:nvSpPr>
            <p:cNvPr id="690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91" name="Zenodo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Zenodo</a:t>
              </a:r>
            </a:p>
          </p:txBody>
        </p:sp>
      </p:grpSp>
      <p:grpSp>
        <p:nvGrpSpPr>
          <p:cNvPr id="695" name="Google Shape;437;p66"/>
          <p:cNvGrpSpPr/>
          <p:nvPr/>
        </p:nvGrpSpPr>
        <p:grpSpPr>
          <a:xfrm>
            <a:off x="2497993" y="226425"/>
            <a:ext cx="1025401" cy="1025401"/>
            <a:chOff x="0" y="0"/>
            <a:chExt cx="1025400" cy="1025400"/>
          </a:xfrm>
        </p:grpSpPr>
        <p:sp>
          <p:nvSpPr>
            <p:cNvPr id="693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94" name="EnviDAT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EnviDAT</a:t>
              </a:r>
            </a:p>
          </p:txBody>
        </p:sp>
      </p:grpSp>
      <p:grpSp>
        <p:nvGrpSpPr>
          <p:cNvPr id="698" name="Google Shape;438;p66"/>
          <p:cNvGrpSpPr/>
          <p:nvPr/>
        </p:nvGrpSpPr>
        <p:grpSpPr>
          <a:xfrm>
            <a:off x="1583133" y="1078239"/>
            <a:ext cx="1025401" cy="1025401"/>
            <a:chOff x="0" y="0"/>
            <a:chExt cx="1025400" cy="1025400"/>
          </a:xfrm>
        </p:grpSpPr>
        <p:sp>
          <p:nvSpPr>
            <p:cNvPr id="696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9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697" name="ETH Research Collection"/>
            <p:cNvSpPr txBox="1"/>
            <p:nvPr/>
          </p:nvSpPr>
          <p:spPr>
            <a:xfrm>
              <a:off x="150165" y="211725"/>
              <a:ext cx="725070" cy="6019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9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ETH Research Collection</a:t>
              </a:r>
            </a:p>
          </p:txBody>
        </p:sp>
      </p:grpSp>
      <p:grpSp>
        <p:nvGrpSpPr>
          <p:cNvPr id="701" name="Google Shape;439;p66"/>
          <p:cNvGrpSpPr/>
          <p:nvPr/>
        </p:nvGrpSpPr>
        <p:grpSpPr>
          <a:xfrm>
            <a:off x="-753650" y="2103650"/>
            <a:ext cx="2226600" cy="2331001"/>
            <a:chOff x="0" y="0"/>
            <a:chExt cx="2226599" cy="2330999"/>
          </a:xfrm>
        </p:grpSpPr>
        <p:sp>
          <p:nvSpPr>
            <p:cNvPr id="699" name="Oval"/>
            <p:cNvSpPr/>
            <p:nvPr/>
          </p:nvSpPr>
          <p:spPr>
            <a:xfrm>
              <a:off x="0" y="0"/>
              <a:ext cx="2226600" cy="2331000"/>
            </a:xfrm>
            <a:prstGeom prst="ellipse">
              <a:avLst/>
            </a:prstGeom>
            <a:noFill/>
            <a:ln w="38100" cap="flat">
              <a:solidFill>
                <a:srgbClr val="01192D"/>
              </a:solidFill>
              <a:prstDash val="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700" name="Data Stores"/>
            <p:cNvSpPr txBox="1"/>
            <p:nvPr/>
          </p:nvSpPr>
          <p:spPr>
            <a:xfrm>
              <a:off x="345127" y="858174"/>
              <a:ext cx="1536346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          Data Stores</a:t>
              </a:r>
            </a:p>
          </p:txBody>
        </p:sp>
      </p:grpSp>
      <p:grpSp>
        <p:nvGrpSpPr>
          <p:cNvPr id="704" name="Google Shape;440;p66"/>
          <p:cNvGrpSpPr/>
          <p:nvPr/>
        </p:nvGrpSpPr>
        <p:grpSpPr>
          <a:xfrm>
            <a:off x="673842" y="3361904"/>
            <a:ext cx="1025401" cy="1025401"/>
            <a:chOff x="0" y="0"/>
            <a:chExt cx="1025400" cy="1025400"/>
          </a:xfrm>
        </p:grpSpPr>
        <p:sp>
          <p:nvSpPr>
            <p:cNvPr id="702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703" name="S3 bucket"/>
            <p:cNvSpPr txBox="1"/>
            <p:nvPr/>
          </p:nvSpPr>
          <p:spPr>
            <a:xfrm>
              <a:off x="150165" y="268875"/>
              <a:ext cx="725070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S3 bucket</a:t>
              </a:r>
            </a:p>
          </p:txBody>
        </p:sp>
      </p:grpSp>
      <p:grpSp>
        <p:nvGrpSpPr>
          <p:cNvPr id="707" name="Google Shape;441;p66"/>
          <p:cNvGrpSpPr/>
          <p:nvPr/>
        </p:nvGrpSpPr>
        <p:grpSpPr>
          <a:xfrm>
            <a:off x="736804" y="2209976"/>
            <a:ext cx="1025401" cy="1025401"/>
            <a:chOff x="0" y="0"/>
            <a:chExt cx="1025400" cy="1025400"/>
          </a:xfrm>
        </p:grpSpPr>
        <p:sp>
          <p:nvSpPr>
            <p:cNvPr id="705" name="Circle"/>
            <p:cNvSpPr/>
            <p:nvPr/>
          </p:nvSpPr>
          <p:spPr>
            <a:xfrm>
              <a:off x="-1" y="-1"/>
              <a:ext cx="1025402" cy="1025402"/>
            </a:xfrm>
            <a:prstGeom prst="ellipse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706" name="Fileshare"/>
            <p:cNvSpPr txBox="1"/>
            <p:nvPr/>
          </p:nvSpPr>
          <p:spPr>
            <a:xfrm>
              <a:off x="150165" y="345075"/>
              <a:ext cx="725070" cy="335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Fileshare</a:t>
              </a:r>
            </a:p>
          </p:txBody>
        </p:sp>
      </p:grpSp>
      <p:grpSp>
        <p:nvGrpSpPr>
          <p:cNvPr id="710" name="Google Shape;442;p66"/>
          <p:cNvGrpSpPr/>
          <p:nvPr/>
        </p:nvGrpSpPr>
        <p:grpSpPr>
          <a:xfrm>
            <a:off x="4973220" y="2945794"/>
            <a:ext cx="747601" cy="747602"/>
            <a:chOff x="0" y="0"/>
            <a:chExt cx="747600" cy="747600"/>
          </a:xfrm>
        </p:grpSpPr>
        <p:sp>
          <p:nvSpPr>
            <p:cNvPr id="708" name="Google Shape;443;p66"/>
            <p:cNvSpPr/>
            <p:nvPr/>
          </p:nvSpPr>
          <p:spPr>
            <a:xfrm>
              <a:off x="-1" y="-1"/>
              <a:ext cx="747602" cy="747602"/>
            </a:xfrm>
            <a:prstGeom prst="ellipse">
              <a:avLst/>
            </a:prstGeom>
            <a:solidFill>
              <a:srgbClr val="009A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pic>
          <p:nvPicPr>
            <p:cNvPr id="709" name="Google Shape;444;p66" descr="Google Shape;444;p6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988" y="150535"/>
              <a:ext cx="577652" cy="400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13" name="Google Shape;445;p66"/>
          <p:cNvGrpSpPr/>
          <p:nvPr/>
        </p:nvGrpSpPr>
        <p:grpSpPr>
          <a:xfrm>
            <a:off x="5167233" y="929729"/>
            <a:ext cx="747601" cy="747601"/>
            <a:chOff x="0" y="0"/>
            <a:chExt cx="747600" cy="747600"/>
          </a:xfrm>
        </p:grpSpPr>
        <p:sp>
          <p:nvSpPr>
            <p:cNvPr id="711" name="Google Shape;446;p66"/>
            <p:cNvSpPr/>
            <p:nvPr/>
          </p:nvSpPr>
          <p:spPr>
            <a:xfrm>
              <a:off x="-1" y="-1"/>
              <a:ext cx="747602" cy="747602"/>
            </a:xfrm>
            <a:prstGeom prst="ellipse">
              <a:avLst/>
            </a:prstGeom>
            <a:solidFill>
              <a:srgbClr val="009A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pic>
          <p:nvPicPr>
            <p:cNvPr id="712" name="Google Shape;447;p66" descr="Google Shape;447;p6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679" y="153496"/>
              <a:ext cx="494252" cy="4405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4" name="Google Shape;448;p66"/>
          <p:cNvSpPr/>
          <p:nvPr/>
        </p:nvSpPr>
        <p:spPr>
          <a:xfrm flipH="1" flipV="1">
            <a:off x="3010711" y="1251714"/>
            <a:ext cx="98401" cy="365701"/>
          </a:xfrm>
          <a:prstGeom prst="line">
            <a:avLst/>
          </a:prstGeom>
          <a:ln w="19050">
            <a:solidFill>
              <a:srgbClr val="009A6A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15" name="Google Shape;450;p66"/>
          <p:cNvSpPr/>
          <p:nvPr/>
        </p:nvSpPr>
        <p:spPr>
          <a:xfrm flipH="1">
            <a:off x="1699241" y="3431504"/>
            <a:ext cx="547802" cy="443101"/>
          </a:xfrm>
          <a:prstGeom prst="line">
            <a:avLst/>
          </a:prstGeom>
          <a:ln w="19050">
            <a:solidFill>
              <a:srgbClr val="009A6A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16" name="Google Shape;451;p66"/>
          <p:cNvSpPr/>
          <p:nvPr/>
        </p:nvSpPr>
        <p:spPr>
          <a:xfrm flipV="1">
            <a:off x="5914957" y="1197030"/>
            <a:ext cx="390301" cy="106501"/>
          </a:xfrm>
          <a:prstGeom prst="line">
            <a:avLst/>
          </a:prstGeom>
          <a:ln w="19050">
            <a:solidFill>
              <a:srgbClr val="009A6A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46" name="Google Shape;452;p66"/>
          <p:cNvSpPr/>
          <p:nvPr/>
        </p:nvSpPr>
        <p:spPr>
          <a:xfrm>
            <a:off x="5694904" y="3456819"/>
            <a:ext cx="320077" cy="126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50">
            <a:solidFill>
              <a:srgbClr val="009A6A"/>
            </a:solidFill>
            <a:prstDash val="dot"/>
          </a:ln>
        </p:spPr>
        <p:txBody>
          <a:bodyPr/>
          <a:lstStyle/>
          <a:p>
            <a:pPr/>
          </a:p>
        </p:txBody>
      </p:sp>
      <p:sp>
        <p:nvSpPr>
          <p:cNvPr id="747" name="Google Shape;453;p66"/>
          <p:cNvSpPr/>
          <p:nvPr/>
        </p:nvSpPr>
        <p:spPr>
          <a:xfrm>
            <a:off x="5367305" y="3692909"/>
            <a:ext cx="6999" cy="128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50">
            <a:solidFill>
              <a:srgbClr val="009A6A"/>
            </a:solidFill>
            <a:prstDash val="dot"/>
          </a:ln>
        </p:spPr>
        <p:txBody>
          <a:bodyPr/>
          <a:lstStyle/>
          <a:p>
            <a:pPr/>
          </a:p>
        </p:txBody>
      </p:sp>
      <p:grpSp>
        <p:nvGrpSpPr>
          <p:cNvPr id="721" name="Google Shape;454;p66"/>
          <p:cNvGrpSpPr/>
          <p:nvPr/>
        </p:nvGrpSpPr>
        <p:grpSpPr>
          <a:xfrm>
            <a:off x="2781981" y="1534354"/>
            <a:ext cx="747601" cy="747601"/>
            <a:chOff x="0" y="0"/>
            <a:chExt cx="747600" cy="747600"/>
          </a:xfrm>
        </p:grpSpPr>
        <p:sp>
          <p:nvSpPr>
            <p:cNvPr id="719" name="Google Shape;455;p66"/>
            <p:cNvSpPr/>
            <p:nvPr/>
          </p:nvSpPr>
          <p:spPr>
            <a:xfrm>
              <a:off x="-1" y="-1"/>
              <a:ext cx="747602" cy="747602"/>
            </a:xfrm>
            <a:prstGeom prst="ellipse">
              <a:avLst/>
            </a:prstGeom>
            <a:solidFill>
              <a:srgbClr val="009A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pic>
          <p:nvPicPr>
            <p:cNvPr id="720" name="Google Shape;449;p66" descr="Google Shape;449;p6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005" y="83060"/>
              <a:ext cx="494250" cy="595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24" name="Google Shape;456;p66"/>
          <p:cNvGrpSpPr/>
          <p:nvPr/>
        </p:nvGrpSpPr>
        <p:grpSpPr>
          <a:xfrm>
            <a:off x="2172957" y="2895355"/>
            <a:ext cx="747601" cy="747601"/>
            <a:chOff x="0" y="0"/>
            <a:chExt cx="747600" cy="747600"/>
          </a:xfrm>
        </p:grpSpPr>
        <p:sp>
          <p:nvSpPr>
            <p:cNvPr id="722" name="Google Shape;457;p66"/>
            <p:cNvSpPr/>
            <p:nvPr/>
          </p:nvSpPr>
          <p:spPr>
            <a:xfrm>
              <a:off x="-1" y="-1"/>
              <a:ext cx="747602" cy="747602"/>
            </a:xfrm>
            <a:prstGeom prst="ellipse">
              <a:avLst/>
            </a:prstGeom>
            <a:solidFill>
              <a:srgbClr val="009A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pic>
          <p:nvPicPr>
            <p:cNvPr id="723" name="Google Shape;458;p66" descr="Google Shape;458;p6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005" y="83060"/>
              <a:ext cx="494250" cy="595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5" name="Google Shape;459;p66"/>
          <p:cNvSpPr/>
          <p:nvPr/>
        </p:nvSpPr>
        <p:spPr>
          <a:xfrm>
            <a:off x="3700724" y="1744495"/>
            <a:ext cx="1349701" cy="1349701"/>
          </a:xfrm>
          <a:prstGeom prst="ellipse">
            <a:avLst/>
          </a:prstGeom>
          <a:solidFill>
            <a:srgbClr val="009568">
              <a:alpha val="20000"/>
            </a:srgbClr>
          </a:solidFill>
          <a:ln w="19050">
            <a:solidFill>
              <a:srgbClr val="009A6A"/>
            </a:solidFill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grpSp>
        <p:nvGrpSpPr>
          <p:cNvPr id="728" name="Google Shape;460;p66"/>
          <p:cNvGrpSpPr/>
          <p:nvPr/>
        </p:nvGrpSpPr>
        <p:grpSpPr>
          <a:xfrm>
            <a:off x="4973220" y="2945794"/>
            <a:ext cx="747601" cy="747602"/>
            <a:chOff x="0" y="0"/>
            <a:chExt cx="747600" cy="747600"/>
          </a:xfrm>
        </p:grpSpPr>
        <p:sp>
          <p:nvSpPr>
            <p:cNvPr id="726" name="Google Shape;461;p66"/>
            <p:cNvSpPr/>
            <p:nvPr/>
          </p:nvSpPr>
          <p:spPr>
            <a:xfrm>
              <a:off x="-1" y="-1"/>
              <a:ext cx="747602" cy="747602"/>
            </a:xfrm>
            <a:prstGeom prst="ellipse">
              <a:avLst/>
            </a:prstGeom>
            <a:solidFill>
              <a:srgbClr val="009A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pic>
          <p:nvPicPr>
            <p:cNvPr id="727" name="Google Shape;462;p66" descr="Google Shape;462;p6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988" y="150535"/>
              <a:ext cx="577652" cy="400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9" name="Google Shape;463;p66"/>
          <p:cNvSpPr/>
          <p:nvPr/>
        </p:nvSpPr>
        <p:spPr>
          <a:xfrm flipH="1" flipV="1">
            <a:off x="3420210" y="2172492"/>
            <a:ext cx="303602" cy="353101"/>
          </a:xfrm>
          <a:prstGeom prst="line">
            <a:avLst/>
          </a:prstGeom>
          <a:ln w="19050">
            <a:solidFill>
              <a:srgbClr val="009A6A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30" name="Google Shape;465;p66"/>
          <p:cNvSpPr/>
          <p:nvPr/>
        </p:nvSpPr>
        <p:spPr>
          <a:xfrm flipV="1">
            <a:off x="4817528" y="1567832"/>
            <a:ext cx="459301" cy="356401"/>
          </a:xfrm>
          <a:prstGeom prst="line">
            <a:avLst/>
          </a:prstGeom>
          <a:ln w="19050">
            <a:solidFill>
              <a:srgbClr val="009A6A"/>
            </a:solidFill>
            <a:prstDash val="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48" name="Google Shape;467;p66"/>
          <p:cNvSpPr/>
          <p:nvPr/>
        </p:nvSpPr>
        <p:spPr>
          <a:xfrm>
            <a:off x="4983298" y="2978048"/>
            <a:ext cx="91283" cy="85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9A6A"/>
            </a:solidFill>
            <a:prstDash val="dot"/>
          </a:ln>
        </p:spPr>
        <p:txBody>
          <a:bodyPr/>
          <a:lstStyle/>
          <a:p>
            <a:pPr/>
          </a:p>
        </p:txBody>
      </p:sp>
      <p:pic>
        <p:nvPicPr>
          <p:cNvPr id="732" name="Google Shape;469;p66" descr="Google Shape;469;p6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25073" y="1924056"/>
            <a:ext cx="989101" cy="990589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Google Shape;464;p66"/>
          <p:cNvSpPr/>
          <p:nvPr/>
        </p:nvSpPr>
        <p:spPr>
          <a:xfrm rot="176814">
            <a:off x="3561053" y="2377098"/>
            <a:ext cx="192457" cy="303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2" h="20210" fill="norm" stroke="1" extrusionOk="0">
                <a:moveTo>
                  <a:pt x="19672" y="19350"/>
                </a:moveTo>
                <a:cubicBezTo>
                  <a:pt x="12588" y="21600"/>
                  <a:pt x="4314" y="19284"/>
                  <a:pt x="1193" y="14176"/>
                </a:cubicBezTo>
                <a:cubicBezTo>
                  <a:pt x="-1928" y="9068"/>
                  <a:pt x="1285" y="3103"/>
                  <a:pt x="8369" y="852"/>
                </a:cubicBezTo>
                <a:cubicBezTo>
                  <a:pt x="10005" y="332"/>
                  <a:pt x="11764" y="43"/>
                  <a:pt x="13551" y="0"/>
                </a:cubicBezTo>
                <a:close/>
              </a:path>
            </a:pathLst>
          </a:custGeom>
          <a:solidFill>
            <a:srgbClr val="009A6A"/>
          </a:solidFill>
          <a:ln>
            <a:solidFill>
              <a:srgbClr val="009A6A"/>
            </a:solidFill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734" name="Google Shape;468;p66"/>
          <p:cNvSpPr/>
          <p:nvPr/>
        </p:nvSpPr>
        <p:spPr>
          <a:xfrm rot="13934425">
            <a:off x="4812993" y="2756932"/>
            <a:ext cx="192522" cy="30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2" h="20210" fill="norm" stroke="1" extrusionOk="0">
                <a:moveTo>
                  <a:pt x="19672" y="19349"/>
                </a:moveTo>
                <a:cubicBezTo>
                  <a:pt x="12588" y="21600"/>
                  <a:pt x="4315" y="19284"/>
                  <a:pt x="1193" y="14176"/>
                </a:cubicBezTo>
                <a:cubicBezTo>
                  <a:pt x="-1928" y="9068"/>
                  <a:pt x="1285" y="3103"/>
                  <a:pt x="8369" y="852"/>
                </a:cubicBezTo>
                <a:cubicBezTo>
                  <a:pt x="10005" y="332"/>
                  <a:pt x="11764" y="43"/>
                  <a:pt x="13550" y="0"/>
                </a:cubicBezTo>
                <a:close/>
              </a:path>
            </a:pathLst>
          </a:custGeom>
          <a:solidFill>
            <a:srgbClr val="009A6A"/>
          </a:solidFill>
          <a:ln>
            <a:solidFill>
              <a:srgbClr val="009A6A"/>
            </a:solidFill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735" name="Google Shape;466;p66"/>
          <p:cNvSpPr/>
          <p:nvPr/>
        </p:nvSpPr>
        <p:spPr>
          <a:xfrm rot="8566748">
            <a:off x="4770173" y="1727462"/>
            <a:ext cx="192461" cy="303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2" h="20210" fill="norm" stroke="1" extrusionOk="0">
                <a:moveTo>
                  <a:pt x="19672" y="19349"/>
                </a:moveTo>
                <a:cubicBezTo>
                  <a:pt x="12588" y="21600"/>
                  <a:pt x="4315" y="19284"/>
                  <a:pt x="1193" y="14176"/>
                </a:cubicBezTo>
                <a:cubicBezTo>
                  <a:pt x="-1928" y="9068"/>
                  <a:pt x="1284" y="3103"/>
                  <a:pt x="8369" y="852"/>
                </a:cubicBezTo>
                <a:cubicBezTo>
                  <a:pt x="10005" y="333"/>
                  <a:pt x="11764" y="43"/>
                  <a:pt x="13550" y="0"/>
                </a:cubicBezTo>
                <a:close/>
              </a:path>
            </a:pathLst>
          </a:custGeom>
          <a:solidFill>
            <a:srgbClr val="009A6A"/>
          </a:solidFill>
          <a:ln>
            <a:solidFill>
              <a:srgbClr val="009A6A"/>
            </a:solidFill>
          </a:ln>
        </p:spPr>
        <p:txBody>
          <a:bodyPr lIns="0" tIns="0" rIns="0" bIns="0" anchor="ctr"/>
          <a:lstStyle/>
          <a:p>
            <a:pPr algn="ctr">
              <a:defRPr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749" name="Google Shape;470;p66"/>
          <p:cNvSpPr/>
          <p:nvPr/>
        </p:nvSpPr>
        <p:spPr>
          <a:xfrm>
            <a:off x="2857829" y="2589469"/>
            <a:ext cx="708211" cy="472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9050">
            <a:solidFill>
              <a:srgbClr val="009A6A"/>
            </a:solidFill>
            <a:prstDash val="dot"/>
          </a:ln>
        </p:spPr>
        <p:txBody>
          <a:bodyPr/>
          <a:lstStyle/>
          <a:p>
            <a:pPr/>
          </a:p>
        </p:txBody>
      </p:sp>
      <p:grpSp>
        <p:nvGrpSpPr>
          <p:cNvPr id="739" name="Google Shape;471;p66"/>
          <p:cNvGrpSpPr/>
          <p:nvPr/>
        </p:nvGrpSpPr>
        <p:grpSpPr>
          <a:xfrm>
            <a:off x="2841238" y="3642950"/>
            <a:ext cx="1363801" cy="1330451"/>
            <a:chOff x="0" y="0"/>
            <a:chExt cx="1363799" cy="1330449"/>
          </a:xfrm>
        </p:grpSpPr>
        <p:sp>
          <p:nvSpPr>
            <p:cNvPr id="737" name="Google Shape;472;p66"/>
            <p:cNvSpPr txBox="1"/>
            <p:nvPr/>
          </p:nvSpPr>
          <p:spPr>
            <a:xfrm>
              <a:off x="0" y="588800"/>
              <a:ext cx="1363800" cy="741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800">
                  <a:solidFill>
                    <a:srgbClr val="D26A98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DISCOVER</a:t>
              </a:r>
            </a:p>
          </p:txBody>
        </p:sp>
        <p:pic>
          <p:nvPicPr>
            <p:cNvPr id="738" name="Google Shape;473;p66" descr="Google Shape;473;p66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13209"/>
            <a:stretch>
              <a:fillRect/>
            </a:stretch>
          </p:blipFill>
          <p:spPr>
            <a:xfrm>
              <a:off x="328662" y="0"/>
              <a:ext cx="706476" cy="6131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2" name="Google Shape;474;p66"/>
          <p:cNvGrpSpPr/>
          <p:nvPr/>
        </p:nvGrpSpPr>
        <p:grpSpPr>
          <a:xfrm>
            <a:off x="3955824" y="197812"/>
            <a:ext cx="1112401" cy="1277252"/>
            <a:chOff x="0" y="0"/>
            <a:chExt cx="1112400" cy="1277250"/>
          </a:xfrm>
        </p:grpSpPr>
        <p:sp>
          <p:nvSpPr>
            <p:cNvPr id="740" name="Google Shape;475;p66"/>
            <p:cNvSpPr txBox="1"/>
            <p:nvPr/>
          </p:nvSpPr>
          <p:spPr>
            <a:xfrm>
              <a:off x="0" y="815000"/>
              <a:ext cx="1112401" cy="462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800">
                  <a:solidFill>
                    <a:srgbClr val="D26A98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SHARE</a:t>
              </a:r>
            </a:p>
          </p:txBody>
        </p:sp>
        <p:pic>
          <p:nvPicPr>
            <p:cNvPr id="741" name="Google Shape;476;p66" descr="Google Shape;476;p66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14907"/>
            <a:stretch>
              <a:fillRect/>
            </a:stretch>
          </p:blipFill>
          <p:spPr>
            <a:xfrm>
              <a:off x="103787" y="0"/>
              <a:ext cx="904826" cy="769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5" name="Google Shape;477;p66"/>
          <p:cNvGrpSpPr/>
          <p:nvPr/>
        </p:nvGrpSpPr>
        <p:grpSpPr>
          <a:xfrm>
            <a:off x="5936012" y="1976098"/>
            <a:ext cx="1112401" cy="1242302"/>
            <a:chOff x="0" y="0"/>
            <a:chExt cx="1112400" cy="1242302"/>
          </a:xfrm>
        </p:grpSpPr>
        <p:sp>
          <p:nvSpPr>
            <p:cNvPr id="743" name="Google Shape;478;p66"/>
            <p:cNvSpPr txBox="1"/>
            <p:nvPr/>
          </p:nvSpPr>
          <p:spPr>
            <a:xfrm>
              <a:off x="0" y="780052"/>
              <a:ext cx="1112401" cy="462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800">
                  <a:solidFill>
                    <a:srgbClr val="D26A98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TRACE</a:t>
              </a:r>
            </a:p>
          </p:txBody>
        </p:sp>
        <p:pic>
          <p:nvPicPr>
            <p:cNvPr id="744" name="Google Shape;479;p66" descr="Google Shape;479;p66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3800"/>
            <a:stretch>
              <a:fillRect/>
            </a:stretch>
          </p:blipFill>
          <p:spPr>
            <a:xfrm>
              <a:off x="140749" y="0"/>
              <a:ext cx="830902" cy="7162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484;p67" descr="Google Shape;484;p6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874" y="555823"/>
            <a:ext cx="5473052" cy="4031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4" name="Google Shape;485;p67"/>
          <p:cNvGrpSpPr/>
          <p:nvPr/>
        </p:nvGrpSpPr>
        <p:grpSpPr>
          <a:xfrm>
            <a:off x="251324" y="1945210"/>
            <a:ext cx="1431002" cy="1501801"/>
            <a:chOff x="0" y="0"/>
            <a:chExt cx="1431000" cy="1501799"/>
          </a:xfrm>
        </p:grpSpPr>
        <p:sp>
          <p:nvSpPr>
            <p:cNvPr id="752" name="Oval"/>
            <p:cNvSpPr/>
            <p:nvPr/>
          </p:nvSpPr>
          <p:spPr>
            <a:xfrm>
              <a:off x="-1" y="0"/>
              <a:ext cx="1431002" cy="1501800"/>
            </a:xfrm>
            <a:prstGeom prst="ellipse">
              <a:avLst/>
            </a:prstGeom>
            <a:solidFill>
              <a:srgbClr val="009568">
                <a:alpha val="2039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12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753" name="Data"/>
            <p:cNvSpPr txBox="1"/>
            <p:nvPr/>
          </p:nvSpPr>
          <p:spPr>
            <a:xfrm>
              <a:off x="209564" y="568025"/>
              <a:ext cx="1011872" cy="365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/>
            <a:p>
              <a:pPr algn="ctr">
                <a:defRPr b="1" sz="15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  <a:r>
                <a:t>Data</a:t>
              </a:r>
              <a:r>
                <a:rPr sz="1200"/>
                <a:t> </a:t>
              </a:r>
            </a:p>
          </p:txBody>
        </p:sp>
      </p:grpSp>
      <p:pic>
        <p:nvPicPr>
          <p:cNvPr id="755" name="Google Shape;486;p67" descr="Google Shape;486;p6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97" y="2615220"/>
            <a:ext cx="545625" cy="1988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8" name="Google Shape;487;p67"/>
          <p:cNvGrpSpPr/>
          <p:nvPr/>
        </p:nvGrpSpPr>
        <p:grpSpPr>
          <a:xfrm>
            <a:off x="157844" y="2105251"/>
            <a:ext cx="1100918" cy="410201"/>
            <a:chOff x="0" y="0"/>
            <a:chExt cx="1100917" cy="410200"/>
          </a:xfrm>
        </p:grpSpPr>
        <p:pic>
          <p:nvPicPr>
            <p:cNvPr id="756" name="Google Shape;488;p67" descr="Google Shape;488;p6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1234"/>
              <a:ext cx="171486" cy="167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7" name="Google Shape;489;p67"/>
            <p:cNvSpPr txBox="1"/>
            <p:nvPr/>
          </p:nvSpPr>
          <p:spPr>
            <a:xfrm>
              <a:off x="161628" y="0"/>
              <a:ext cx="939290" cy="41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t">
              <a:spAutoFit/>
            </a:bodyPr>
            <a:lstStyle>
              <a:lvl1pPr>
                <a:lnSpc>
                  <a:spcPct val="115000"/>
                </a:lnSpc>
                <a:defRPr sz="800">
                  <a:latin typeface="Inter"/>
                  <a:ea typeface="Inter"/>
                  <a:cs typeface="Inter"/>
                  <a:sym typeface="Inter"/>
                </a:defRPr>
              </a:lvl1pPr>
            </a:lstStyle>
            <a:p>
              <a:pPr/>
              <a:r>
                <a:t>ETH Research Collection</a:t>
              </a:r>
            </a:p>
          </p:txBody>
        </p:sp>
      </p:grpSp>
      <p:grpSp>
        <p:nvGrpSpPr>
          <p:cNvPr id="761" name="Google Shape;490;p67"/>
          <p:cNvGrpSpPr/>
          <p:nvPr/>
        </p:nvGrpSpPr>
        <p:grpSpPr>
          <a:xfrm>
            <a:off x="1395574" y="2348177"/>
            <a:ext cx="468300" cy="233758"/>
            <a:chOff x="0" y="0"/>
            <a:chExt cx="468298" cy="233757"/>
          </a:xfrm>
        </p:grpSpPr>
        <p:sp>
          <p:nvSpPr>
            <p:cNvPr id="759" name="Google Shape;491;p67"/>
            <p:cNvSpPr/>
            <p:nvPr/>
          </p:nvSpPr>
          <p:spPr>
            <a:xfrm>
              <a:off x="-1" y="-1"/>
              <a:ext cx="468300" cy="233759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A7A7A7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760" name="Google Shape;492;p67" descr="Google Shape;492;p67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595" y="13622"/>
              <a:ext cx="433107" cy="211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62" name="Google Shape;493;p67" descr="Google Shape;493;p6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50454" y="1855527"/>
            <a:ext cx="312333" cy="331671"/>
          </a:xfrm>
          <a:prstGeom prst="rect">
            <a:avLst/>
          </a:prstGeom>
          <a:ln>
            <a:solidFill>
              <a:srgbClr val="999999"/>
            </a:solidFill>
          </a:ln>
        </p:spPr>
      </p:pic>
      <p:pic>
        <p:nvPicPr>
          <p:cNvPr id="763" name="Google Shape;494;p67" descr="Google Shape;494;p6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01700" y="2987224"/>
            <a:ext cx="468301" cy="256302"/>
          </a:xfrm>
          <a:prstGeom prst="rect">
            <a:avLst/>
          </a:prstGeom>
          <a:ln>
            <a:solidFill>
              <a:srgbClr val="B7B7B7"/>
            </a:solidFill>
          </a:ln>
        </p:spPr>
      </p:pic>
      <p:sp>
        <p:nvSpPr>
          <p:cNvPr id="764" name="Google Shape;495;p67"/>
          <p:cNvSpPr/>
          <p:nvPr/>
        </p:nvSpPr>
        <p:spPr>
          <a:xfrm>
            <a:off x="1682325" y="2696111"/>
            <a:ext cx="693211" cy="125248"/>
          </a:xfrm>
          <a:prstGeom prst="line">
            <a:avLst/>
          </a:prstGeom>
          <a:ln w="19050">
            <a:solidFill>
              <a:srgbClr val="009A6A"/>
            </a:solidFill>
            <a:prstDash val="dot"/>
            <a:tailEnd type="oval"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69" name="Google Shape;496;p67"/>
          <p:cNvGrpSpPr/>
          <p:nvPr/>
        </p:nvGrpSpPr>
        <p:grpSpPr>
          <a:xfrm>
            <a:off x="5617030" y="3223291"/>
            <a:ext cx="3147888" cy="1501801"/>
            <a:chOff x="23112" y="0"/>
            <a:chExt cx="3147887" cy="1501799"/>
          </a:xfrm>
        </p:grpSpPr>
        <p:sp>
          <p:nvSpPr>
            <p:cNvPr id="765" name="Google Shape;497;p67"/>
            <p:cNvSpPr/>
            <p:nvPr/>
          </p:nvSpPr>
          <p:spPr>
            <a:xfrm>
              <a:off x="23112" y="150864"/>
              <a:ext cx="1719589" cy="600037"/>
            </a:xfrm>
            <a:prstGeom prst="line">
              <a:avLst/>
            </a:prstGeom>
            <a:noFill/>
            <a:ln w="19050" cap="flat">
              <a:solidFill>
                <a:srgbClr val="009A6A"/>
              </a:solidFill>
              <a:prstDash val="dot"/>
              <a:round/>
              <a:head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768" name="Google Shape;498;p67"/>
            <p:cNvGrpSpPr/>
            <p:nvPr/>
          </p:nvGrpSpPr>
          <p:grpSpPr>
            <a:xfrm>
              <a:off x="1742700" y="0"/>
              <a:ext cx="1428301" cy="1501800"/>
              <a:chOff x="0" y="0"/>
              <a:chExt cx="1428300" cy="1501799"/>
            </a:xfrm>
          </p:grpSpPr>
          <p:sp>
            <p:nvSpPr>
              <p:cNvPr id="766" name="Oval"/>
              <p:cNvSpPr/>
              <p:nvPr/>
            </p:nvSpPr>
            <p:spPr>
              <a:xfrm>
                <a:off x="-1" y="0"/>
                <a:ext cx="1428302" cy="1501800"/>
              </a:xfrm>
              <a:prstGeom prst="ellipse">
                <a:avLst/>
              </a:prstGeom>
              <a:solidFill>
                <a:srgbClr val="009568">
                  <a:alpha val="20392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b="1" sz="1500">
                    <a:solidFill>
                      <a:srgbClr val="01192D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</a:p>
            </p:txBody>
          </p:sp>
          <p:sp>
            <p:nvSpPr>
              <p:cNvPr id="767" name="Code"/>
              <p:cNvSpPr txBox="1"/>
              <p:nvPr/>
            </p:nvSpPr>
            <p:spPr>
              <a:xfrm>
                <a:off x="209169" y="568025"/>
                <a:ext cx="1009962" cy="3657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74" tIns="68574" rIns="68574" bIns="68574" numCol="1" anchor="ctr">
                <a:spAutoFit/>
              </a:bodyPr>
              <a:lstStyle>
                <a:lvl1pPr algn="ctr">
                  <a:defRPr b="1" sz="1500">
                    <a:solidFill>
                      <a:srgbClr val="01192D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:r>
                  <a:t>Code</a:t>
                </a:r>
              </a:p>
            </p:txBody>
          </p:sp>
        </p:grpSp>
      </p:grpSp>
      <p:sp>
        <p:nvSpPr>
          <p:cNvPr id="770" name="Google Shape;499;p67"/>
          <p:cNvSpPr/>
          <p:nvPr/>
        </p:nvSpPr>
        <p:spPr>
          <a:xfrm flipV="1">
            <a:off x="5568927" y="1544075"/>
            <a:ext cx="1843699" cy="327223"/>
          </a:xfrm>
          <a:prstGeom prst="line">
            <a:avLst/>
          </a:prstGeom>
          <a:ln w="19050">
            <a:solidFill>
              <a:srgbClr val="009A6A"/>
            </a:solidFill>
            <a:prstDash val="dot"/>
            <a:headEnd type="oval"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73" name="Google Shape;500;p67"/>
          <p:cNvGrpSpPr/>
          <p:nvPr/>
        </p:nvGrpSpPr>
        <p:grpSpPr>
          <a:xfrm>
            <a:off x="7413125" y="839373"/>
            <a:ext cx="1431001" cy="1504801"/>
            <a:chOff x="0" y="0"/>
            <a:chExt cx="1431000" cy="1504800"/>
          </a:xfrm>
        </p:grpSpPr>
        <p:sp>
          <p:nvSpPr>
            <p:cNvPr id="771" name="Oval"/>
            <p:cNvSpPr/>
            <p:nvPr/>
          </p:nvSpPr>
          <p:spPr>
            <a:xfrm>
              <a:off x="-1" y="-1"/>
              <a:ext cx="1431002" cy="1504802"/>
            </a:xfrm>
            <a:prstGeom prst="ellipse">
              <a:avLst/>
            </a:prstGeom>
            <a:solidFill>
              <a:srgbClr val="009568">
                <a:alpha val="2039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15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772" name="Compute"/>
            <p:cNvSpPr txBox="1"/>
            <p:nvPr/>
          </p:nvSpPr>
          <p:spPr>
            <a:xfrm>
              <a:off x="209564" y="569525"/>
              <a:ext cx="1011872" cy="365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74" tIns="68574" rIns="68574" bIns="68574" numCol="1" anchor="ctr">
              <a:spAutoFit/>
            </a:bodyPr>
            <a:lstStyle>
              <a:lvl1pPr algn="ctr">
                <a:defRPr b="1" sz="1500">
                  <a:solidFill>
                    <a:srgbClr val="01192D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/>
              <a:r>
                <a:t>Compute</a:t>
              </a:r>
            </a:p>
          </p:txBody>
        </p:sp>
      </p:grpSp>
      <p:pic>
        <p:nvPicPr>
          <p:cNvPr id="774" name="Google Shape;501;p67" descr="Google Shape;501;p6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82655" y="1771685"/>
            <a:ext cx="688452" cy="277978"/>
          </a:xfrm>
          <a:prstGeom prst="rect">
            <a:avLst/>
          </a:prstGeom>
          <a:ln>
            <a:solidFill>
              <a:srgbClr val="999999"/>
            </a:solidFill>
          </a:ln>
        </p:spPr>
      </p:pic>
      <p:pic>
        <p:nvPicPr>
          <p:cNvPr id="775" name="Google Shape;502;p67" descr="Google Shape;502;p6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1418" y="1755644"/>
            <a:ext cx="268539" cy="260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Google Shape;503;p67" descr="Google Shape;503;p67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848382" y="674505"/>
            <a:ext cx="452451" cy="46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Google Shape;504;p67" descr="Google Shape;504;p67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286525" y="1794099"/>
            <a:ext cx="545625" cy="205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Google Shape;505;p67" descr="Google Shape;505;p67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288025" y="1067090"/>
            <a:ext cx="607776" cy="341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Google Shape;506;p67" descr="Google Shape;506;p67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743458" y="2101662"/>
            <a:ext cx="369026" cy="369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Google Shape;507;p67" descr="Google Shape;507;p67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454076" y="1234439"/>
            <a:ext cx="545626" cy="159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1" name="Google Shape;508;p67" descr="Google Shape;508;p67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8496" y="2997000"/>
            <a:ext cx="991452" cy="341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Google Shape;509;p67" descr="Google Shape;509;p67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286525" y="4293810"/>
            <a:ext cx="701026" cy="394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Google Shape;510;p67" descr="Google Shape;510;p67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832149" y="3129375"/>
            <a:ext cx="401026" cy="401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Google Shape;511;p67" descr="Google Shape;511;p67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8230829" y="4268637"/>
            <a:ext cx="839719" cy="26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Google Shape;512;p67" descr="Google Shape;512;p67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32345" y="3247325"/>
            <a:ext cx="369027" cy="369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6" name="Google Shape;513;p67" descr="Google Shape;513;p67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8276614" y="2113644"/>
            <a:ext cx="312326" cy="312326"/>
          </a:xfrm>
          <a:prstGeom prst="rect">
            <a:avLst/>
          </a:prstGeom>
          <a:ln w="12700">
            <a:miter lim="400000"/>
          </a:ln>
        </p:spPr>
      </p:pic>
      <p:sp>
        <p:nvSpPr>
          <p:cNvPr id="787" name="Google Shape;514;p67"/>
          <p:cNvSpPr txBox="1"/>
          <p:nvPr/>
        </p:nvSpPr>
        <p:spPr>
          <a:xfrm>
            <a:off x="1353149" y="125349"/>
            <a:ext cx="6437701" cy="55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90000"/>
              </a:lnSpc>
              <a:defRPr b="1" sz="2400">
                <a:solidFill>
                  <a:srgbClr val="009A6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Renku: Connecting the ORD landscape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519;p68" descr="Google Shape;519;p68"/>
          <p:cNvPicPr>
            <a:picLocks noChangeAspect="1"/>
          </p:cNvPicPr>
          <p:nvPr/>
        </p:nvPicPr>
        <p:blipFill>
          <a:blip r:embed="rId2">
            <a:extLst/>
          </a:blip>
          <a:srcRect l="0" t="0" r="0" b="32468"/>
          <a:stretch>
            <a:fillRect/>
          </a:stretch>
        </p:blipFill>
        <p:spPr>
          <a:xfrm>
            <a:off x="0" y="-50"/>
            <a:ext cx="914400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90" name="Google Shape;520;p68"/>
          <p:cNvSpPr txBox="1"/>
          <p:nvPr>
            <p:ph type="body" sz="quarter" idx="1"/>
          </p:nvPr>
        </p:nvSpPr>
        <p:spPr>
          <a:xfrm>
            <a:off x="1654199" y="2616799"/>
            <a:ext cx="5835601" cy="590101"/>
          </a:xfrm>
          <a:prstGeom prst="rect">
            <a:avLst/>
          </a:prstGeom>
        </p:spPr>
        <p:txBody>
          <a:bodyPr/>
          <a:lstStyle>
            <a:lvl1pPr marL="0" indent="0">
              <a:defRPr b="1">
                <a:solidFill>
                  <a:srgbClr val="009568"/>
                </a:solidFill>
              </a:defRPr>
            </a:lvl1pPr>
          </a:lstStyle>
          <a:p>
            <a:pPr/>
            <a:r>
              <a:t>&lt;tour&gt;</a:t>
            </a:r>
          </a:p>
        </p:txBody>
      </p:sp>
      <p:pic>
        <p:nvPicPr>
          <p:cNvPr id="791" name="Google Shape;521;p68" descr="Google Shape;521;p6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578" y="4609338"/>
            <a:ext cx="798442" cy="32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Google Shape;522;p68" descr="Google Shape;522;p6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778" y="4732813"/>
            <a:ext cx="609276" cy="167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Renku White template">
  <a:themeElements>
    <a:clrScheme name="Renku White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Renku White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Renku White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ku White template">
  <a:themeElements>
    <a:clrScheme name="Renku White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Renku White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Renku White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B6721AE6EA1243945B1E3A3699571F" ma:contentTypeVersion="4" ma:contentTypeDescription="Ein neues Dokument erstellen." ma:contentTypeScope="" ma:versionID="73f8efe2e6f9a98fa348bcf41fd8a034">
  <xsd:schema xmlns:xsd="http://www.w3.org/2001/XMLSchema" xmlns:xs="http://www.w3.org/2001/XMLSchema" xmlns:p="http://schemas.microsoft.com/office/2006/metadata/properties" xmlns:ns2="adf06c11-72e5-4320-85c5-63db60481b18" targetNamespace="http://schemas.microsoft.com/office/2006/metadata/properties" ma:root="true" ma:fieldsID="3ca53855c2ab495a3872e7c6dc895414" ns2:_="">
    <xsd:import namespace="adf06c11-72e5-4320-85c5-63db60481b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06c11-72e5-4320-85c5-63db60481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78197C-05CD-46D2-9980-EB020879824C}"/>
</file>

<file path=customXml/itemProps2.xml><?xml version="1.0" encoding="utf-8"?>
<ds:datastoreItem xmlns:ds="http://schemas.openxmlformats.org/officeDocument/2006/customXml" ds:itemID="{32DB1CB5-848F-4EE2-94B8-284A5CC3FD45}"/>
</file>

<file path=customXml/itemProps3.xml><?xml version="1.0" encoding="utf-8"?>
<ds:datastoreItem xmlns:ds="http://schemas.openxmlformats.org/officeDocument/2006/customXml" ds:itemID="{4D233197-F0FB-4071-9A42-333A07A0838E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0x0101008EB6721AE6EA1243945B1E3A3699571F</vt:lpwstr>
  </property>
</Properties>
</file>